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61" r:id="rId5"/>
    <p:sldId id="259" r:id="rId6"/>
    <p:sldId id="260" r:id="rId7"/>
    <p:sldId id="276" r:id="rId8"/>
    <p:sldId id="277" r:id="rId9"/>
    <p:sldId id="266" r:id="rId10"/>
    <p:sldId id="271" r:id="rId11"/>
    <p:sldId id="267" r:id="rId12"/>
    <p:sldId id="272" r:id="rId13"/>
    <p:sldId id="273" r:id="rId14"/>
    <p:sldId id="264" r:id="rId15"/>
    <p:sldId id="269" r:id="rId16"/>
    <p:sldId id="270" r:id="rId17"/>
    <p:sldId id="280" r:id="rId18"/>
    <p:sldId id="281" r:id="rId19"/>
    <p:sldId id="279" r:id="rId20"/>
    <p:sldId id="265" r:id="rId21"/>
  </p:sldIdLst>
  <p:sldSz cx="11707495" cy="52197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934"/>
    <a:srgbClr val="0114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5"/>
  </p:normalViewPr>
  <p:slideViewPr>
    <p:cSldViewPr snapToGrid="0" snapToObjects="1">
      <p:cViewPr>
        <p:scale>
          <a:sx n="95" d="100"/>
          <a:sy n="95" d="100"/>
        </p:scale>
        <p:origin x="1360"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1975" y="1143000"/>
            <a:ext cx="69219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9BF5722-E29F-4561-9347-A379C4DC438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Gartner</a:t>
            </a:r>
            <a:r>
              <a:rPr lang="zh-CN" altLang="en-US"/>
              <a:t>：整合大数据和机器学习能力，分析数字化转型过程中在数据量（</a:t>
            </a:r>
            <a:r>
              <a:rPr lang="en-US" altLang="zh-CN"/>
              <a:t>Volume</a:t>
            </a:r>
            <a:r>
              <a:rPr lang="zh-CN" altLang="en-US"/>
              <a:t>）、种类（</a:t>
            </a:r>
            <a:r>
              <a:rPr lang="en-US" altLang="zh-CN"/>
              <a:t>Variety</a:t>
            </a:r>
            <a:r>
              <a:rPr lang="zh-CN" altLang="en-US"/>
              <a:t>）和速度（</a:t>
            </a:r>
            <a:r>
              <a:rPr lang="en-US" altLang="zh-CN"/>
              <a:t>Velocity</a:t>
            </a:r>
            <a:r>
              <a:rPr lang="zh-CN" altLang="en-US"/>
              <a:t>）这三个纬度的不断增长的</a:t>
            </a:r>
            <a:r>
              <a:rPr lang="en-US" altLang="zh-CN"/>
              <a:t>IT</a:t>
            </a:r>
            <a:r>
              <a:rPr lang="zh-CN" altLang="en-US"/>
              <a:t>数据，从而满足</a:t>
            </a:r>
            <a:r>
              <a:rPr lang="en-US" altLang="zh-CN"/>
              <a:t>IT</a:t>
            </a:r>
            <a:r>
              <a:rPr lang="zh-CN" altLang="en-US"/>
              <a:t>领导者对运营支持的需求。</a:t>
            </a:r>
            <a:endParaRPr lang="zh-CN" altLang="en-US"/>
          </a:p>
          <a:p>
            <a:r>
              <a:rPr lang="zh-CN" altLang="en-US"/>
              <a:t>数据是</a:t>
            </a:r>
            <a:r>
              <a:rPr lang="en-US" altLang="zh-CN"/>
              <a:t>AIOps</a:t>
            </a:r>
            <a:r>
              <a:rPr lang="zh-CN" altLang="en-US"/>
              <a:t>的基础，</a:t>
            </a:r>
            <a:r>
              <a:rPr lang="en-US" altLang="zh-CN"/>
              <a:t>AIOps</a:t>
            </a:r>
            <a:r>
              <a:rPr lang="zh-CN" altLang="en-US"/>
              <a:t>平台能够同时接入不同数据源，采用不同的数据采集方法及分析、展现技术，广泛增强</a:t>
            </a:r>
            <a:r>
              <a:rPr lang="en-US" altLang="zh-CN"/>
              <a:t>IT</a:t>
            </a:r>
            <a:r>
              <a:rPr lang="zh-CN" altLang="en-US"/>
              <a:t>运维的流程和事件管理效率。</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AIOps</a:t>
            </a:r>
            <a:r>
              <a:rPr lang="zh-CN" altLang="en-US">
                <a:sym typeface="+mn-ea"/>
              </a:rPr>
              <a:t>与其说是产品，不如说是一种理念和策略。其核心是以数据为基础、算法为支撑、场景为导向，为企业现有运维管理工具和管理体系赋予统一数据管控能力和智能化数据分析能力，全面提升运维管理效率。现阶段</a:t>
            </a:r>
            <a:r>
              <a:rPr lang="en-US" altLang="zh-CN">
                <a:sym typeface="+mn-ea"/>
              </a:rPr>
              <a:t>AIOps</a:t>
            </a:r>
            <a:r>
              <a:rPr lang="zh-CN" altLang="en-US">
                <a:sym typeface="+mn-ea"/>
              </a:rPr>
              <a:t>的目标不是</a:t>
            </a:r>
            <a:r>
              <a:rPr lang="en-US" altLang="zh-CN">
                <a:sym typeface="+mn-ea"/>
              </a:rPr>
              <a:t>NoOps</a:t>
            </a:r>
            <a:r>
              <a:rPr lang="zh-CN" altLang="en-US">
                <a:sym typeface="+mn-ea"/>
              </a:rPr>
              <a:t>，而是</a:t>
            </a:r>
            <a:r>
              <a:rPr lang="en-US" altLang="zh-CN">
                <a:sym typeface="+mn-ea"/>
              </a:rPr>
              <a:t>BetterOps</a:t>
            </a:r>
            <a:r>
              <a:rPr lang="zh-CN" altLang="en-US">
                <a:sym typeface="+mn-ea"/>
              </a:rPr>
              <a:t>，通过更高效的运维帮助企业快速洞察人力难以企及的故障和问题，准确预测风险，化被动运维为主动运维。</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63477" y="854243"/>
            <a:ext cx="8780860" cy="1817229"/>
          </a:xfrm>
        </p:spPr>
        <p:txBody>
          <a:bodyPr anchor="b"/>
          <a:lstStyle>
            <a:lvl1pPr algn="ctr">
              <a:defRPr sz="4565"/>
            </a:lvl1pPr>
          </a:lstStyle>
          <a:p>
            <a:r>
              <a:rPr lang="zh-CN" altLang="en-US"/>
              <a:t>单击此处编辑母版标题样式</a:t>
            </a:r>
            <a:endParaRPr lang="en-US" dirty="0"/>
          </a:p>
        </p:txBody>
      </p:sp>
      <p:sp>
        <p:nvSpPr>
          <p:cNvPr id="3" name="Subtitle 2"/>
          <p:cNvSpPr>
            <a:spLocks noGrp="1"/>
          </p:cNvSpPr>
          <p:nvPr>
            <p:ph type="subTitle" idx="1"/>
          </p:nvPr>
        </p:nvSpPr>
        <p:spPr>
          <a:xfrm>
            <a:off x="1463477" y="2741551"/>
            <a:ext cx="8780860" cy="1260219"/>
          </a:xfrm>
        </p:spPr>
        <p:txBody>
          <a:bodyPr/>
          <a:lstStyle>
            <a:lvl1pPr marL="0" indent="0" algn="ctr">
              <a:buNone/>
              <a:defRPr sz="1825"/>
            </a:lvl1pPr>
            <a:lvl2pPr marL="347980" indent="0" algn="ctr">
              <a:buNone/>
              <a:defRPr sz="1520"/>
            </a:lvl2pPr>
            <a:lvl3pPr marL="695960" indent="0" algn="ctr">
              <a:buNone/>
              <a:defRPr sz="1370"/>
            </a:lvl3pPr>
            <a:lvl4pPr marL="1043940" indent="0" algn="ctr">
              <a:buNone/>
              <a:defRPr sz="1220"/>
            </a:lvl4pPr>
            <a:lvl5pPr marL="1391920" indent="0" algn="ctr">
              <a:buNone/>
              <a:defRPr sz="1220"/>
            </a:lvl5pPr>
            <a:lvl6pPr marL="1739900" indent="0" algn="ctr">
              <a:buNone/>
              <a:defRPr sz="1220"/>
            </a:lvl6pPr>
            <a:lvl7pPr marL="2087880" indent="0" algn="ctr">
              <a:buNone/>
              <a:defRPr sz="1220"/>
            </a:lvl7pPr>
            <a:lvl8pPr marL="2435860" indent="0" algn="ctr">
              <a:buNone/>
              <a:defRPr sz="1220"/>
            </a:lvl8pPr>
            <a:lvl9pPr marL="2783840" indent="0" algn="ctr">
              <a:buNone/>
              <a:defRPr sz="122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78404" y="277901"/>
            <a:ext cx="2524497" cy="442345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04912" y="277901"/>
            <a:ext cx="7427144" cy="442345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98814" y="1301301"/>
            <a:ext cx="10097989" cy="2171250"/>
          </a:xfrm>
        </p:spPr>
        <p:txBody>
          <a:bodyPr anchor="b"/>
          <a:lstStyle>
            <a:lvl1pPr>
              <a:defRPr sz="4565"/>
            </a:lvl1pPr>
          </a:lstStyle>
          <a:p>
            <a:r>
              <a:rPr lang="zh-CN" altLang="en-US"/>
              <a:t>单击此处编辑母版标题样式</a:t>
            </a:r>
            <a:endParaRPr lang="en-US" dirty="0"/>
          </a:p>
        </p:txBody>
      </p:sp>
      <p:sp>
        <p:nvSpPr>
          <p:cNvPr id="3" name="Text Placeholder 2"/>
          <p:cNvSpPr>
            <a:spLocks noGrp="1"/>
          </p:cNvSpPr>
          <p:nvPr>
            <p:ph type="body" idx="1"/>
          </p:nvPr>
        </p:nvSpPr>
        <p:spPr>
          <a:xfrm>
            <a:off x="798814" y="3493092"/>
            <a:ext cx="10097989" cy="1141809"/>
          </a:xfrm>
        </p:spPr>
        <p:txBody>
          <a:bodyPr/>
          <a:lstStyle>
            <a:lvl1pPr marL="0" indent="0">
              <a:buNone/>
              <a:defRPr sz="1825">
                <a:solidFill>
                  <a:schemeClr val="tx1">
                    <a:tint val="75000"/>
                  </a:schemeClr>
                </a:solidFill>
              </a:defRPr>
            </a:lvl1pPr>
            <a:lvl2pPr marL="347980" indent="0">
              <a:buNone/>
              <a:defRPr sz="1520">
                <a:solidFill>
                  <a:schemeClr val="tx1">
                    <a:tint val="75000"/>
                  </a:schemeClr>
                </a:solidFill>
              </a:defRPr>
            </a:lvl2pPr>
            <a:lvl3pPr marL="695960" indent="0">
              <a:buNone/>
              <a:defRPr sz="1370">
                <a:solidFill>
                  <a:schemeClr val="tx1">
                    <a:tint val="75000"/>
                  </a:schemeClr>
                </a:solidFill>
              </a:defRPr>
            </a:lvl3pPr>
            <a:lvl4pPr marL="1043940" indent="0">
              <a:buNone/>
              <a:defRPr sz="1220">
                <a:solidFill>
                  <a:schemeClr val="tx1">
                    <a:tint val="75000"/>
                  </a:schemeClr>
                </a:solidFill>
              </a:defRPr>
            </a:lvl4pPr>
            <a:lvl5pPr marL="1391920" indent="0">
              <a:buNone/>
              <a:defRPr sz="1220">
                <a:solidFill>
                  <a:schemeClr val="tx1">
                    <a:tint val="75000"/>
                  </a:schemeClr>
                </a:solidFill>
              </a:defRPr>
            </a:lvl5pPr>
            <a:lvl6pPr marL="1739900" indent="0">
              <a:buNone/>
              <a:defRPr sz="1220">
                <a:solidFill>
                  <a:schemeClr val="tx1">
                    <a:tint val="75000"/>
                  </a:schemeClr>
                </a:solidFill>
              </a:defRPr>
            </a:lvl6pPr>
            <a:lvl7pPr marL="2087880" indent="0">
              <a:buNone/>
              <a:defRPr sz="1220">
                <a:solidFill>
                  <a:schemeClr val="tx1">
                    <a:tint val="75000"/>
                  </a:schemeClr>
                </a:solidFill>
              </a:defRPr>
            </a:lvl7pPr>
            <a:lvl8pPr marL="2435860" indent="0">
              <a:buNone/>
              <a:defRPr sz="1220">
                <a:solidFill>
                  <a:schemeClr val="tx1">
                    <a:tint val="75000"/>
                  </a:schemeClr>
                </a:solidFill>
              </a:defRPr>
            </a:lvl8pPr>
            <a:lvl9pPr marL="2783840" indent="0">
              <a:buNone/>
              <a:defRPr sz="122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04912" y="1389503"/>
            <a:ext cx="4975821" cy="33118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5927080" y="1389503"/>
            <a:ext cx="4975821" cy="33118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06437" y="277901"/>
            <a:ext cx="10097989" cy="100890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06438" y="1279552"/>
            <a:ext cx="4952953" cy="627089"/>
          </a:xfrm>
        </p:spPr>
        <p:txBody>
          <a:bodyPr anchor="b"/>
          <a:lstStyle>
            <a:lvl1pPr marL="0" indent="0">
              <a:buNone/>
              <a:defRPr sz="1825" b="1"/>
            </a:lvl1pPr>
            <a:lvl2pPr marL="347980" indent="0">
              <a:buNone/>
              <a:defRPr sz="1520" b="1"/>
            </a:lvl2pPr>
            <a:lvl3pPr marL="695960" indent="0">
              <a:buNone/>
              <a:defRPr sz="1370" b="1"/>
            </a:lvl3pPr>
            <a:lvl4pPr marL="1043940" indent="0">
              <a:buNone/>
              <a:defRPr sz="1220" b="1"/>
            </a:lvl4pPr>
            <a:lvl5pPr marL="1391920" indent="0">
              <a:buNone/>
              <a:defRPr sz="1220" b="1"/>
            </a:lvl5pPr>
            <a:lvl6pPr marL="1739900" indent="0">
              <a:buNone/>
              <a:defRPr sz="1220" b="1"/>
            </a:lvl6pPr>
            <a:lvl7pPr marL="2087880" indent="0">
              <a:buNone/>
              <a:defRPr sz="1220" b="1"/>
            </a:lvl7pPr>
            <a:lvl8pPr marL="2435860" indent="0">
              <a:buNone/>
              <a:defRPr sz="1220" b="1"/>
            </a:lvl8pPr>
            <a:lvl9pPr marL="2783840" indent="0">
              <a:buNone/>
              <a:defRPr sz="122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06438" y="1906640"/>
            <a:ext cx="4952953" cy="280438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5927081" y="1279552"/>
            <a:ext cx="4977345" cy="627089"/>
          </a:xfrm>
        </p:spPr>
        <p:txBody>
          <a:bodyPr anchor="b"/>
          <a:lstStyle>
            <a:lvl1pPr marL="0" indent="0">
              <a:buNone/>
              <a:defRPr sz="1825" b="1"/>
            </a:lvl1pPr>
            <a:lvl2pPr marL="347980" indent="0">
              <a:buNone/>
              <a:defRPr sz="1520" b="1"/>
            </a:lvl2pPr>
            <a:lvl3pPr marL="695960" indent="0">
              <a:buNone/>
              <a:defRPr sz="1370" b="1"/>
            </a:lvl3pPr>
            <a:lvl4pPr marL="1043940" indent="0">
              <a:buNone/>
              <a:defRPr sz="1220" b="1"/>
            </a:lvl4pPr>
            <a:lvl5pPr marL="1391920" indent="0">
              <a:buNone/>
              <a:defRPr sz="1220" b="1"/>
            </a:lvl5pPr>
            <a:lvl6pPr marL="1739900" indent="0">
              <a:buNone/>
              <a:defRPr sz="1220" b="1"/>
            </a:lvl6pPr>
            <a:lvl7pPr marL="2087880" indent="0">
              <a:buNone/>
              <a:defRPr sz="1220" b="1"/>
            </a:lvl7pPr>
            <a:lvl8pPr marL="2435860" indent="0">
              <a:buNone/>
              <a:defRPr sz="1220" b="1"/>
            </a:lvl8pPr>
            <a:lvl9pPr marL="2783840" indent="0">
              <a:buNone/>
              <a:defRPr sz="122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5927081" y="1906640"/>
            <a:ext cx="4977345" cy="280438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06438" y="347980"/>
            <a:ext cx="3776074" cy="1217930"/>
          </a:xfrm>
        </p:spPr>
        <p:txBody>
          <a:bodyPr anchor="b"/>
          <a:lstStyle>
            <a:lvl1pPr>
              <a:defRPr sz="2435"/>
            </a:lvl1pPr>
          </a:lstStyle>
          <a:p>
            <a:r>
              <a:rPr lang="zh-CN" altLang="en-US"/>
              <a:t>单击此处编辑母版标题样式</a:t>
            </a:r>
            <a:endParaRPr lang="en-US" dirty="0"/>
          </a:p>
        </p:txBody>
      </p:sp>
      <p:sp>
        <p:nvSpPr>
          <p:cNvPr id="3" name="Content Placeholder 2"/>
          <p:cNvSpPr>
            <a:spLocks noGrp="1"/>
          </p:cNvSpPr>
          <p:nvPr>
            <p:ph idx="1"/>
          </p:nvPr>
        </p:nvSpPr>
        <p:spPr>
          <a:xfrm>
            <a:off x="4977346" y="751541"/>
            <a:ext cx="5927080" cy="3709370"/>
          </a:xfrm>
        </p:spPr>
        <p:txBody>
          <a:bodyPr/>
          <a:lstStyle>
            <a:lvl1pPr>
              <a:defRPr sz="2435"/>
            </a:lvl1pPr>
            <a:lvl2pPr>
              <a:defRPr sz="2130"/>
            </a:lvl2pPr>
            <a:lvl3pPr>
              <a:defRPr sz="1825"/>
            </a:lvl3pPr>
            <a:lvl4pPr>
              <a:defRPr sz="1520"/>
            </a:lvl4pPr>
            <a:lvl5pPr>
              <a:defRPr sz="1520"/>
            </a:lvl5pPr>
            <a:lvl6pPr>
              <a:defRPr sz="1520"/>
            </a:lvl6pPr>
            <a:lvl7pPr>
              <a:defRPr sz="1520"/>
            </a:lvl7pPr>
            <a:lvl8pPr>
              <a:defRPr sz="1520"/>
            </a:lvl8pPr>
            <a:lvl9pPr>
              <a:defRPr sz="152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06438" y="1565910"/>
            <a:ext cx="3776074" cy="2901042"/>
          </a:xfrm>
        </p:spPr>
        <p:txBody>
          <a:bodyPr/>
          <a:lstStyle>
            <a:lvl1pPr marL="0" indent="0">
              <a:buNone/>
              <a:defRPr sz="1220"/>
            </a:lvl1pPr>
            <a:lvl2pPr marL="347980" indent="0">
              <a:buNone/>
              <a:defRPr sz="1065"/>
            </a:lvl2pPr>
            <a:lvl3pPr marL="695960" indent="0">
              <a:buNone/>
              <a:defRPr sz="915"/>
            </a:lvl3pPr>
            <a:lvl4pPr marL="1043940" indent="0">
              <a:buNone/>
              <a:defRPr sz="760"/>
            </a:lvl4pPr>
            <a:lvl5pPr marL="1391920" indent="0">
              <a:buNone/>
              <a:defRPr sz="760"/>
            </a:lvl5pPr>
            <a:lvl6pPr marL="1739900" indent="0">
              <a:buNone/>
              <a:defRPr sz="760"/>
            </a:lvl6pPr>
            <a:lvl7pPr marL="2087880" indent="0">
              <a:buNone/>
              <a:defRPr sz="760"/>
            </a:lvl7pPr>
            <a:lvl8pPr marL="2435860" indent="0">
              <a:buNone/>
              <a:defRPr sz="760"/>
            </a:lvl8pPr>
            <a:lvl9pPr marL="2783840" indent="0">
              <a:buNone/>
              <a:defRPr sz="76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6438" y="347980"/>
            <a:ext cx="3776074" cy="1217930"/>
          </a:xfrm>
        </p:spPr>
        <p:txBody>
          <a:bodyPr anchor="b"/>
          <a:lstStyle>
            <a:lvl1pPr>
              <a:defRPr sz="243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977346" y="751541"/>
            <a:ext cx="5927080" cy="3709370"/>
          </a:xfrm>
        </p:spPr>
        <p:txBody>
          <a:bodyPr anchor="t"/>
          <a:lstStyle>
            <a:lvl1pPr marL="0" indent="0">
              <a:buNone/>
              <a:defRPr sz="2435"/>
            </a:lvl1pPr>
            <a:lvl2pPr marL="347980" indent="0">
              <a:buNone/>
              <a:defRPr sz="2130"/>
            </a:lvl2pPr>
            <a:lvl3pPr marL="695960" indent="0">
              <a:buNone/>
              <a:defRPr sz="1825"/>
            </a:lvl3pPr>
            <a:lvl4pPr marL="1043940" indent="0">
              <a:buNone/>
              <a:defRPr sz="1520"/>
            </a:lvl4pPr>
            <a:lvl5pPr marL="1391920" indent="0">
              <a:buNone/>
              <a:defRPr sz="1520"/>
            </a:lvl5pPr>
            <a:lvl6pPr marL="1739900" indent="0">
              <a:buNone/>
              <a:defRPr sz="1520"/>
            </a:lvl6pPr>
            <a:lvl7pPr marL="2087880" indent="0">
              <a:buNone/>
              <a:defRPr sz="1520"/>
            </a:lvl7pPr>
            <a:lvl8pPr marL="2435860" indent="0">
              <a:buNone/>
              <a:defRPr sz="1520"/>
            </a:lvl8pPr>
            <a:lvl9pPr marL="2783840" indent="0">
              <a:buNone/>
              <a:defRPr sz="1520"/>
            </a:lvl9pPr>
          </a:lstStyle>
          <a:p>
            <a:r>
              <a:rPr lang="zh-CN" altLang="en-US"/>
              <a:t>单击图标添加图片</a:t>
            </a:r>
            <a:endParaRPr lang="en-US" dirty="0"/>
          </a:p>
        </p:txBody>
      </p:sp>
      <p:sp>
        <p:nvSpPr>
          <p:cNvPr id="4" name="Text Placeholder 3"/>
          <p:cNvSpPr>
            <a:spLocks noGrp="1"/>
          </p:cNvSpPr>
          <p:nvPr>
            <p:ph type="body" sz="half" idx="2"/>
          </p:nvPr>
        </p:nvSpPr>
        <p:spPr>
          <a:xfrm>
            <a:off x="806438" y="1565910"/>
            <a:ext cx="3776074" cy="2901042"/>
          </a:xfrm>
        </p:spPr>
        <p:txBody>
          <a:bodyPr/>
          <a:lstStyle>
            <a:lvl1pPr marL="0" indent="0">
              <a:buNone/>
              <a:defRPr sz="1220"/>
            </a:lvl1pPr>
            <a:lvl2pPr marL="347980" indent="0">
              <a:buNone/>
              <a:defRPr sz="1065"/>
            </a:lvl2pPr>
            <a:lvl3pPr marL="695960" indent="0">
              <a:buNone/>
              <a:defRPr sz="915"/>
            </a:lvl3pPr>
            <a:lvl4pPr marL="1043940" indent="0">
              <a:buNone/>
              <a:defRPr sz="760"/>
            </a:lvl4pPr>
            <a:lvl5pPr marL="1391920" indent="0">
              <a:buNone/>
              <a:defRPr sz="760"/>
            </a:lvl5pPr>
            <a:lvl6pPr marL="1739900" indent="0">
              <a:buNone/>
              <a:defRPr sz="760"/>
            </a:lvl6pPr>
            <a:lvl7pPr marL="2087880" indent="0">
              <a:buNone/>
              <a:defRPr sz="760"/>
            </a:lvl7pPr>
            <a:lvl8pPr marL="2435860" indent="0">
              <a:buNone/>
              <a:defRPr sz="760"/>
            </a:lvl8pPr>
            <a:lvl9pPr marL="2783840" indent="0">
              <a:buNone/>
              <a:defRPr sz="76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912" y="277901"/>
            <a:ext cx="10097989" cy="100890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04912" y="1389503"/>
            <a:ext cx="10097989" cy="331185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04912" y="4837889"/>
            <a:ext cx="2634258" cy="277901"/>
          </a:xfrm>
          <a:prstGeom prst="rect">
            <a:avLst/>
          </a:prstGeom>
        </p:spPr>
        <p:txBody>
          <a:bodyPr vert="horz" lIns="91440" tIns="45720" rIns="91440" bIns="45720" rtlCol="0" anchor="ctr"/>
          <a:lstStyle>
            <a:lvl1pPr algn="l">
              <a:defRPr sz="915">
                <a:solidFill>
                  <a:schemeClr val="tx1">
                    <a:tint val="75000"/>
                  </a:schemeClr>
                </a:solidFill>
              </a:defRPr>
            </a:lvl1p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878213" y="4837889"/>
            <a:ext cx="3951387" cy="277901"/>
          </a:xfrm>
          <a:prstGeom prst="rect">
            <a:avLst/>
          </a:prstGeom>
        </p:spPr>
        <p:txBody>
          <a:bodyPr vert="horz" lIns="91440" tIns="45720" rIns="91440" bIns="45720" rtlCol="0" anchor="ctr"/>
          <a:lstStyle>
            <a:lvl1pPr algn="ctr">
              <a:defRPr sz="915">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268643" y="4837889"/>
            <a:ext cx="2634258" cy="277901"/>
          </a:xfrm>
          <a:prstGeom prst="rect">
            <a:avLst/>
          </a:prstGeom>
        </p:spPr>
        <p:txBody>
          <a:bodyPr vert="horz" lIns="91440" tIns="45720" rIns="91440" bIns="45720" rtlCol="0" anchor="ctr"/>
          <a:lstStyle>
            <a:lvl1pPr algn="r">
              <a:defRPr sz="915">
                <a:solidFill>
                  <a:schemeClr val="tx1">
                    <a:tint val="75000"/>
                  </a:schemeClr>
                </a:solidFill>
              </a:defRPr>
            </a:lvl1pPr>
          </a:lstStyle>
          <a:p>
            <a:fld id="{4856DF1E-A0EB-9743-8544-F7E487BA4B14}"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95325" rtl="0" eaLnBrk="1" latinLnBrk="0" hangingPunct="1">
        <a:lnSpc>
          <a:spcPct val="90000"/>
        </a:lnSpc>
        <a:spcBef>
          <a:spcPct val="0"/>
        </a:spcBef>
        <a:buNone/>
        <a:defRPr sz="3350" kern="1200">
          <a:solidFill>
            <a:schemeClr val="tx1"/>
          </a:solidFill>
          <a:latin typeface="+mj-lt"/>
          <a:ea typeface="+mj-ea"/>
          <a:cs typeface="+mj-cs"/>
        </a:defRPr>
      </a:lvl1pPr>
    </p:titleStyle>
    <p:bodyStyle>
      <a:lvl1pPr marL="173990" indent="-173990" algn="l" defTabSz="695325" rtl="0" eaLnBrk="1" latinLnBrk="0" hangingPunct="1">
        <a:lnSpc>
          <a:spcPct val="90000"/>
        </a:lnSpc>
        <a:spcBef>
          <a:spcPts val="760"/>
        </a:spcBef>
        <a:buFont typeface="Arial" panose="020B0604020202090204" pitchFamily="34" charset="0"/>
        <a:buChar char="•"/>
        <a:defRPr sz="2130" kern="1200">
          <a:solidFill>
            <a:schemeClr val="tx1"/>
          </a:solidFill>
          <a:latin typeface="+mn-lt"/>
          <a:ea typeface="+mn-ea"/>
          <a:cs typeface="+mn-cs"/>
        </a:defRPr>
      </a:lvl1pPr>
      <a:lvl2pPr marL="521970" indent="-173990" algn="l" defTabSz="695325" rtl="0" eaLnBrk="1" latinLnBrk="0" hangingPunct="1">
        <a:lnSpc>
          <a:spcPct val="90000"/>
        </a:lnSpc>
        <a:spcBef>
          <a:spcPts val="380"/>
        </a:spcBef>
        <a:buFont typeface="Arial" panose="020B0604020202090204" pitchFamily="34" charset="0"/>
        <a:buChar char="•"/>
        <a:defRPr sz="1825" kern="1200">
          <a:solidFill>
            <a:schemeClr val="tx1"/>
          </a:solidFill>
          <a:latin typeface="+mn-lt"/>
          <a:ea typeface="+mn-ea"/>
          <a:cs typeface="+mn-cs"/>
        </a:defRPr>
      </a:lvl2pPr>
      <a:lvl3pPr marL="869950" indent="-173990" algn="l" defTabSz="695325" rtl="0" eaLnBrk="1" latinLnBrk="0" hangingPunct="1">
        <a:lnSpc>
          <a:spcPct val="90000"/>
        </a:lnSpc>
        <a:spcBef>
          <a:spcPts val="380"/>
        </a:spcBef>
        <a:buFont typeface="Arial" panose="020B0604020202090204" pitchFamily="34" charset="0"/>
        <a:buChar char="•"/>
        <a:defRPr sz="1520" kern="1200">
          <a:solidFill>
            <a:schemeClr val="tx1"/>
          </a:solidFill>
          <a:latin typeface="+mn-lt"/>
          <a:ea typeface="+mn-ea"/>
          <a:cs typeface="+mn-cs"/>
        </a:defRPr>
      </a:lvl3pPr>
      <a:lvl4pPr marL="121793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4pPr>
      <a:lvl5pPr marL="156591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5pPr>
      <a:lvl6pPr marL="191389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6pPr>
      <a:lvl7pPr marL="226187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7pPr>
      <a:lvl8pPr marL="260985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8pPr>
      <a:lvl9pPr marL="295783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9pPr>
    </p:bodyStyle>
    <p:otherStyle>
      <a:defPPr>
        <a:defRPr lang="en-US"/>
      </a:defPPr>
      <a:lvl1pPr marL="0" algn="l" defTabSz="695325" rtl="0" eaLnBrk="1" latinLnBrk="0" hangingPunct="1">
        <a:defRPr sz="1370" kern="1200">
          <a:solidFill>
            <a:schemeClr val="tx1"/>
          </a:solidFill>
          <a:latin typeface="+mn-lt"/>
          <a:ea typeface="+mn-ea"/>
          <a:cs typeface="+mn-cs"/>
        </a:defRPr>
      </a:lvl1pPr>
      <a:lvl2pPr marL="347980" algn="l" defTabSz="695325" rtl="0" eaLnBrk="1" latinLnBrk="0" hangingPunct="1">
        <a:defRPr sz="1370" kern="1200">
          <a:solidFill>
            <a:schemeClr val="tx1"/>
          </a:solidFill>
          <a:latin typeface="+mn-lt"/>
          <a:ea typeface="+mn-ea"/>
          <a:cs typeface="+mn-cs"/>
        </a:defRPr>
      </a:lvl2pPr>
      <a:lvl3pPr marL="695960" algn="l" defTabSz="695325" rtl="0" eaLnBrk="1" latinLnBrk="0" hangingPunct="1">
        <a:defRPr sz="1370" kern="1200">
          <a:solidFill>
            <a:schemeClr val="tx1"/>
          </a:solidFill>
          <a:latin typeface="+mn-lt"/>
          <a:ea typeface="+mn-ea"/>
          <a:cs typeface="+mn-cs"/>
        </a:defRPr>
      </a:lvl3pPr>
      <a:lvl4pPr marL="1043940" algn="l" defTabSz="695325" rtl="0" eaLnBrk="1" latinLnBrk="0" hangingPunct="1">
        <a:defRPr sz="1370" kern="1200">
          <a:solidFill>
            <a:schemeClr val="tx1"/>
          </a:solidFill>
          <a:latin typeface="+mn-lt"/>
          <a:ea typeface="+mn-ea"/>
          <a:cs typeface="+mn-cs"/>
        </a:defRPr>
      </a:lvl4pPr>
      <a:lvl5pPr marL="1391920" algn="l" defTabSz="695325" rtl="0" eaLnBrk="1" latinLnBrk="0" hangingPunct="1">
        <a:defRPr sz="1370" kern="1200">
          <a:solidFill>
            <a:schemeClr val="tx1"/>
          </a:solidFill>
          <a:latin typeface="+mn-lt"/>
          <a:ea typeface="+mn-ea"/>
          <a:cs typeface="+mn-cs"/>
        </a:defRPr>
      </a:lvl5pPr>
      <a:lvl6pPr marL="1739900" algn="l" defTabSz="695325" rtl="0" eaLnBrk="1" latinLnBrk="0" hangingPunct="1">
        <a:defRPr sz="1370" kern="1200">
          <a:solidFill>
            <a:schemeClr val="tx1"/>
          </a:solidFill>
          <a:latin typeface="+mn-lt"/>
          <a:ea typeface="+mn-ea"/>
          <a:cs typeface="+mn-cs"/>
        </a:defRPr>
      </a:lvl6pPr>
      <a:lvl7pPr marL="2087880" algn="l" defTabSz="695325" rtl="0" eaLnBrk="1" latinLnBrk="0" hangingPunct="1">
        <a:defRPr sz="1370" kern="1200">
          <a:solidFill>
            <a:schemeClr val="tx1"/>
          </a:solidFill>
          <a:latin typeface="+mn-lt"/>
          <a:ea typeface="+mn-ea"/>
          <a:cs typeface="+mn-cs"/>
        </a:defRPr>
      </a:lvl7pPr>
      <a:lvl8pPr marL="2435860" algn="l" defTabSz="695325" rtl="0" eaLnBrk="1" latinLnBrk="0" hangingPunct="1">
        <a:defRPr sz="1370" kern="1200">
          <a:solidFill>
            <a:schemeClr val="tx1"/>
          </a:solidFill>
          <a:latin typeface="+mn-lt"/>
          <a:ea typeface="+mn-ea"/>
          <a:cs typeface="+mn-cs"/>
        </a:defRPr>
      </a:lvl8pPr>
      <a:lvl9pPr marL="2783840" algn="l" defTabSz="695325" rtl="0" eaLnBrk="1" latinLnBrk="0" hangingPunct="1">
        <a:defRPr sz="13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37" y="0"/>
            <a:ext cx="11707738" cy="5219700"/>
          </a:xfrm>
          <a:prstGeom prst="rect">
            <a:avLst/>
          </a:prstGeom>
        </p:spPr>
      </p:pic>
      <p:sp>
        <p:nvSpPr>
          <p:cNvPr id="6" name="文本框 5"/>
          <p:cNvSpPr txBox="1"/>
          <p:nvPr/>
        </p:nvSpPr>
        <p:spPr>
          <a:xfrm>
            <a:off x="1207928" y="1508430"/>
            <a:ext cx="9039225" cy="922020"/>
          </a:xfrm>
          <a:prstGeom prst="rect">
            <a:avLst/>
          </a:prstGeom>
          <a:noFill/>
        </p:spPr>
        <p:txBody>
          <a:bodyPr wrap="none" rtlCol="0">
            <a:spAutoFit/>
          </a:bodyPr>
          <a:lstStyle/>
          <a:p>
            <a:pPr>
              <a:spcBef>
                <a:spcPts val="600"/>
              </a:spcBef>
              <a:spcAft>
                <a:spcPts val="600"/>
              </a:spcAft>
            </a:pPr>
            <a:r>
              <a:rPr kumimoji="1" lang="zh-CN" altLang="en-US" sz="5400" dirty="0">
                <a:solidFill>
                  <a:schemeClr val="bg1"/>
                </a:solidFill>
                <a:latin typeface="Microsoft YaHei" panose="020B0503020204020204" pitchFamily="34" charset="-122"/>
                <a:ea typeface="Microsoft YaHei" panose="020B0503020204020204" pitchFamily="34" charset="-122"/>
              </a:rPr>
              <a:t>智能运维</a:t>
            </a:r>
            <a:r>
              <a:rPr kumimoji="1" lang="en-US" altLang="zh-CN" sz="5400" dirty="0">
                <a:solidFill>
                  <a:schemeClr val="bg1"/>
                </a:solidFill>
                <a:latin typeface="Microsoft YaHei" panose="020B0503020204020204" pitchFamily="34" charset="-122"/>
                <a:ea typeface="Microsoft YaHei" panose="020B0503020204020204" pitchFamily="34" charset="-122"/>
              </a:rPr>
              <a:t>AIOps</a:t>
            </a:r>
            <a:r>
              <a:rPr kumimoji="1" lang="zh-CN" altLang="en-US" sz="5400" dirty="0">
                <a:solidFill>
                  <a:schemeClr val="bg1"/>
                </a:solidFill>
                <a:latin typeface="Microsoft YaHei" panose="020B0503020204020204" pitchFamily="34" charset="-122"/>
                <a:ea typeface="Microsoft YaHei" panose="020B0503020204020204" pitchFamily="34" charset="-122"/>
              </a:rPr>
              <a:t>关键技术速览</a:t>
            </a:r>
            <a:endParaRPr kumimoji="1" lang="zh-CN" altLang="en-US" sz="5400" dirty="0">
              <a:solidFill>
                <a:schemeClr val="bg1"/>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5076289" y="2593282"/>
            <a:ext cx="1783080" cy="368300"/>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分享人：高驰涛</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624" y="309282"/>
            <a:ext cx="845820" cy="460375"/>
          </a:xfrm>
          <a:prstGeom prst="rect">
            <a:avLst/>
          </a:prstGeom>
          <a:noFill/>
        </p:spPr>
        <p:txBody>
          <a:bodyPr wrap="none" rtlCol="0">
            <a:spAutoFit/>
          </a:bodyPr>
          <a:lstStyle/>
          <a:p>
            <a:r>
              <a:rPr kumimoji="1" lang="en-US" altLang="zh-CN" sz="2400" dirty="0">
                <a:solidFill>
                  <a:schemeClr val="bg1"/>
                </a:solidFill>
              </a:rPr>
              <a:t>HOW</a:t>
            </a:r>
            <a:endParaRPr kumimoji="1" lang="en-US" altLang="zh-CN" sz="2400" dirty="0">
              <a:solidFill>
                <a:schemeClr val="bg1"/>
              </a:solidFill>
            </a:endParaRPr>
          </a:p>
        </p:txBody>
      </p:sp>
      <p:pic>
        <p:nvPicPr>
          <p:cNvPr id="5" name="图片 4"/>
          <p:cNvPicPr>
            <a:picLocks noChangeAspect="1"/>
          </p:cNvPicPr>
          <p:nvPr/>
        </p:nvPicPr>
        <p:blipFill>
          <a:blip r:embed="rId1"/>
          <a:stretch>
            <a:fillRect/>
          </a:stretch>
        </p:blipFill>
        <p:spPr>
          <a:xfrm>
            <a:off x="1051560" y="769620"/>
            <a:ext cx="8763000" cy="43707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624" y="309282"/>
            <a:ext cx="845820" cy="460375"/>
          </a:xfrm>
          <a:prstGeom prst="rect">
            <a:avLst/>
          </a:prstGeom>
          <a:noFill/>
        </p:spPr>
        <p:txBody>
          <a:bodyPr wrap="none" rtlCol="0">
            <a:spAutoFit/>
          </a:bodyPr>
          <a:lstStyle/>
          <a:p>
            <a:r>
              <a:rPr kumimoji="1" lang="en-US" altLang="zh-CN" sz="2400" dirty="0">
                <a:solidFill>
                  <a:schemeClr val="bg1"/>
                </a:solidFill>
              </a:rPr>
              <a:t>HOW</a:t>
            </a:r>
            <a:endParaRPr kumimoji="1" lang="en-US" altLang="zh-CN" sz="2400" dirty="0">
              <a:solidFill>
                <a:schemeClr val="bg1"/>
              </a:solidFill>
            </a:endParaRPr>
          </a:p>
        </p:txBody>
      </p:sp>
      <p:pic>
        <p:nvPicPr>
          <p:cNvPr id="3" name="图片 2" descr="架构图"/>
          <p:cNvPicPr>
            <a:picLocks noChangeAspect="1"/>
          </p:cNvPicPr>
          <p:nvPr/>
        </p:nvPicPr>
        <p:blipFill>
          <a:blip r:embed="rId1"/>
          <a:stretch>
            <a:fillRect/>
          </a:stretch>
        </p:blipFill>
        <p:spPr>
          <a:xfrm>
            <a:off x="1830705" y="577215"/>
            <a:ext cx="7740650" cy="44557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624" y="309282"/>
            <a:ext cx="845820" cy="460375"/>
          </a:xfrm>
          <a:prstGeom prst="rect">
            <a:avLst/>
          </a:prstGeom>
          <a:noFill/>
        </p:spPr>
        <p:txBody>
          <a:bodyPr wrap="none" rtlCol="0">
            <a:spAutoFit/>
          </a:bodyPr>
          <a:lstStyle/>
          <a:p>
            <a:r>
              <a:rPr kumimoji="1" lang="en-US" altLang="zh-CN" sz="2400" dirty="0">
                <a:solidFill>
                  <a:schemeClr val="bg1"/>
                </a:solidFill>
              </a:rPr>
              <a:t>WHO</a:t>
            </a:r>
            <a:endParaRPr kumimoji="1" lang="en-US" altLang="zh-CN" sz="2400" dirty="0">
              <a:solidFill>
                <a:schemeClr val="bg1"/>
              </a:solidFill>
            </a:endParaRPr>
          </a:p>
        </p:txBody>
      </p:sp>
      <p:sp>
        <p:nvSpPr>
          <p:cNvPr id="3" name="椭圆 2"/>
          <p:cNvSpPr/>
          <p:nvPr/>
        </p:nvSpPr>
        <p:spPr>
          <a:xfrm>
            <a:off x="2453005" y="972185"/>
            <a:ext cx="3999230" cy="2649855"/>
          </a:xfrm>
          <a:prstGeom prst="ellipse">
            <a:avLst/>
          </a:prstGeom>
          <a:noFill/>
          <a:ln w="28575" cmpd="sng">
            <a:solidFill>
              <a:schemeClr val="accent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312160" y="2112645"/>
            <a:ext cx="2806700" cy="368300"/>
          </a:xfrm>
          <a:prstGeom prst="rect">
            <a:avLst/>
          </a:prstGeom>
          <a:noFill/>
        </p:spPr>
        <p:txBody>
          <a:bodyPr wrap="square" rtlCol="0">
            <a:spAutoFit/>
          </a:bodyPr>
          <a:p>
            <a:r>
              <a:rPr lang="zh-CN" altLang="en-US" b="1">
                <a:ln/>
                <a:solidFill>
                  <a:schemeClr val="bg1"/>
                </a:solidFill>
                <a:effectLst>
                  <a:outerShdw blurRad="38100" dist="19050" dir="2700000" algn="tl" rotWithShape="0">
                    <a:schemeClr val="dk1">
                      <a:alpha val="40000"/>
                    </a:schemeClr>
                  </a:outerShdw>
                </a:effectLst>
              </a:rPr>
              <a:t>运维 </a:t>
            </a:r>
            <a:r>
              <a:rPr lang="en-US" altLang="zh-CN" b="1">
                <a:ln/>
                <a:solidFill>
                  <a:schemeClr val="bg1"/>
                </a:solidFill>
                <a:effectLst>
                  <a:outerShdw blurRad="38100" dist="19050" dir="2700000" algn="tl" rotWithShape="0">
                    <a:schemeClr val="dk1">
                      <a:alpha val="40000"/>
                    </a:schemeClr>
                  </a:outerShdw>
                </a:effectLst>
              </a:rPr>
              <a:t>/ </a:t>
            </a:r>
            <a:r>
              <a:rPr lang="zh-CN" altLang="en-US" b="1">
                <a:ln/>
                <a:solidFill>
                  <a:schemeClr val="bg1"/>
                </a:solidFill>
                <a:effectLst>
                  <a:outerShdw blurRad="38100" dist="19050" dir="2700000" algn="tl" rotWithShape="0">
                    <a:schemeClr val="dk1">
                      <a:alpha val="40000"/>
                    </a:schemeClr>
                  </a:outerShdw>
                </a:effectLst>
              </a:rPr>
              <a:t>运营 </a:t>
            </a:r>
            <a:r>
              <a:rPr lang="en-US" altLang="zh-CN" b="1">
                <a:ln/>
                <a:solidFill>
                  <a:schemeClr val="bg1"/>
                </a:solidFill>
                <a:effectLst>
                  <a:outerShdw blurRad="38100" dist="19050" dir="2700000" algn="tl" rotWithShape="0">
                    <a:schemeClr val="dk1">
                      <a:alpha val="40000"/>
                    </a:schemeClr>
                  </a:outerShdw>
                </a:effectLst>
              </a:rPr>
              <a:t>/ ECC</a:t>
            </a:r>
            <a:endParaRPr lang="en-US" altLang="zh-CN" b="1">
              <a:ln/>
              <a:solidFill>
                <a:schemeClr val="bg1"/>
              </a:solidFill>
              <a:effectLst>
                <a:outerShdw blurRad="38100" dist="19050" dir="2700000" algn="tl" rotWithShape="0">
                  <a:schemeClr val="dk1">
                    <a:alpha val="40000"/>
                  </a:schemeClr>
                </a:outerShdw>
              </a:effectLst>
            </a:endParaRPr>
          </a:p>
        </p:txBody>
      </p:sp>
      <p:sp>
        <p:nvSpPr>
          <p:cNvPr id="7" name="椭圆 6"/>
          <p:cNvSpPr/>
          <p:nvPr/>
        </p:nvSpPr>
        <p:spPr>
          <a:xfrm>
            <a:off x="5624195" y="448945"/>
            <a:ext cx="2866390" cy="2649855"/>
          </a:xfrm>
          <a:prstGeom prst="ellipse">
            <a:avLst/>
          </a:prstGeom>
          <a:noFill/>
          <a:ln w="28575" cmpd="sng">
            <a:solidFill>
              <a:schemeClr val="accent4">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6313805" y="1590040"/>
            <a:ext cx="2011680" cy="368300"/>
          </a:xfrm>
          <a:prstGeom prst="rect">
            <a:avLst/>
          </a:prstGeom>
          <a:noFill/>
        </p:spPr>
        <p:txBody>
          <a:bodyPr wrap="square" rtlCol="0">
            <a:spAutoFit/>
          </a:bodyPr>
          <a:p>
            <a:pPr algn="ctr"/>
            <a:r>
              <a:rPr lang="zh-CN" altLang="en-US" b="1">
                <a:solidFill>
                  <a:schemeClr val="bg1"/>
                </a:solidFill>
                <a:effectLst>
                  <a:outerShdw blurRad="38100" dist="19050" dir="2700000" algn="tl" rotWithShape="0">
                    <a:schemeClr val="dk1">
                      <a:alpha val="40000"/>
                    </a:schemeClr>
                  </a:outerShdw>
                </a:effectLst>
              </a:rPr>
              <a:t>研发</a:t>
            </a:r>
            <a:r>
              <a:rPr lang="en-US" altLang="zh-CN" b="1">
                <a:solidFill>
                  <a:schemeClr val="bg1"/>
                </a:solidFill>
                <a:effectLst>
                  <a:outerShdw blurRad="38100" dist="19050" dir="2700000" algn="tl" rotWithShape="0">
                    <a:schemeClr val="dk1">
                      <a:alpha val="40000"/>
                    </a:schemeClr>
                  </a:outerShdw>
                </a:effectLst>
              </a:rPr>
              <a:t>&amp;</a:t>
            </a:r>
            <a:r>
              <a:rPr lang="zh-CN" altLang="en-US" b="1">
                <a:solidFill>
                  <a:schemeClr val="bg1"/>
                </a:solidFill>
                <a:effectLst>
                  <a:outerShdw blurRad="38100" dist="19050" dir="2700000" algn="tl" rotWithShape="0">
                    <a:schemeClr val="dk1">
                      <a:alpha val="40000"/>
                    </a:schemeClr>
                  </a:outerShdw>
                </a:effectLst>
              </a:rPr>
              <a:t>测试</a:t>
            </a:r>
            <a:endParaRPr lang="zh-CN" altLang="en-US" b="1">
              <a:solidFill>
                <a:schemeClr val="bg1"/>
              </a:solidFill>
              <a:effectLst>
                <a:outerShdw blurRad="38100" dist="19050" dir="2700000" algn="tl" rotWithShape="0">
                  <a:schemeClr val="dk1">
                    <a:alpha val="40000"/>
                  </a:schemeClr>
                </a:outerShdw>
              </a:effectLst>
            </a:endParaRPr>
          </a:p>
        </p:txBody>
      </p:sp>
      <p:sp>
        <p:nvSpPr>
          <p:cNvPr id="9" name="椭圆 8"/>
          <p:cNvSpPr/>
          <p:nvPr/>
        </p:nvSpPr>
        <p:spPr>
          <a:xfrm rot="20460000">
            <a:off x="5025390" y="1633855"/>
            <a:ext cx="2484120" cy="3249295"/>
          </a:xfrm>
          <a:prstGeom prst="ellipse">
            <a:avLst/>
          </a:prstGeom>
          <a:noFill/>
          <a:ln w="28575"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5229225" y="3545840"/>
            <a:ext cx="2345055" cy="368300"/>
          </a:xfrm>
          <a:prstGeom prst="rect">
            <a:avLst/>
          </a:prstGeom>
          <a:noFill/>
        </p:spPr>
        <p:txBody>
          <a:bodyPr wrap="square" rtlCol="0">
            <a:spAutoFit/>
          </a:bodyPr>
          <a:p>
            <a:r>
              <a:rPr lang="zh-CN" altLang="en-US" b="1">
                <a:solidFill>
                  <a:schemeClr val="bg1"/>
                </a:solidFill>
                <a:effectLst>
                  <a:outerShdw blurRad="38100" dist="19050" dir="2700000" algn="tl" rotWithShape="0">
                    <a:schemeClr val="dk1">
                      <a:alpha val="40000"/>
                    </a:schemeClr>
                  </a:outerShdw>
                </a:effectLst>
              </a:rPr>
              <a:t>架构团队 </a:t>
            </a:r>
            <a:r>
              <a:rPr lang="en-US" altLang="zh-CN" b="1">
                <a:solidFill>
                  <a:schemeClr val="bg1"/>
                </a:solidFill>
                <a:effectLst>
                  <a:outerShdw blurRad="38100" dist="19050" dir="2700000" algn="tl" rotWithShape="0">
                    <a:schemeClr val="dk1">
                      <a:alpha val="40000"/>
                    </a:schemeClr>
                  </a:outerShdw>
                </a:effectLst>
              </a:rPr>
              <a:t>/ </a:t>
            </a:r>
            <a:r>
              <a:rPr lang="zh-CN" altLang="en-US" b="1">
                <a:solidFill>
                  <a:schemeClr val="bg1"/>
                </a:solidFill>
                <a:effectLst>
                  <a:outerShdw blurRad="38100" dist="19050" dir="2700000" algn="tl" rotWithShape="0">
                    <a:schemeClr val="dk1">
                      <a:alpha val="40000"/>
                    </a:schemeClr>
                  </a:outerShdw>
                </a:effectLst>
              </a:rPr>
              <a:t>效能团队</a:t>
            </a:r>
            <a:endParaRPr lang="zh-CN" altLang="en-US" b="1">
              <a:solidFill>
                <a:schemeClr val="bg1"/>
              </a:solidFill>
              <a:effectLst>
                <a:outerShdw blurRad="38100" dist="19050" dir="2700000" algn="tl" rotWithShape="0">
                  <a:schemeClr val="dk1">
                    <a:alpha val="40000"/>
                  </a:scheme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624" y="309282"/>
            <a:ext cx="1106805" cy="460375"/>
          </a:xfrm>
          <a:prstGeom prst="rect">
            <a:avLst/>
          </a:prstGeom>
          <a:noFill/>
        </p:spPr>
        <p:txBody>
          <a:bodyPr wrap="none" rtlCol="0">
            <a:spAutoFit/>
          </a:bodyPr>
          <a:lstStyle/>
          <a:p>
            <a:r>
              <a:rPr kumimoji="1" lang="en-US" altLang="zh-CN" sz="2400" dirty="0">
                <a:solidFill>
                  <a:schemeClr val="bg1"/>
                </a:solidFill>
              </a:rPr>
              <a:t>WHERE</a:t>
            </a:r>
            <a:endParaRPr kumimoji="1" lang="en-US" altLang="zh-CN" sz="2400" dirty="0">
              <a:solidFill>
                <a:schemeClr val="bg1"/>
              </a:solidFill>
            </a:endParaRPr>
          </a:p>
        </p:txBody>
      </p:sp>
      <p:pic>
        <p:nvPicPr>
          <p:cNvPr id="3" name="图片 2"/>
          <p:cNvPicPr>
            <a:picLocks noChangeAspect="1"/>
          </p:cNvPicPr>
          <p:nvPr/>
        </p:nvPicPr>
        <p:blipFill>
          <a:blip r:embed="rId1"/>
          <a:stretch>
            <a:fillRect/>
          </a:stretch>
        </p:blipFill>
        <p:spPr>
          <a:xfrm>
            <a:off x="1265555" y="1078230"/>
            <a:ext cx="1924685" cy="3622040"/>
          </a:xfrm>
          <a:prstGeom prst="rect">
            <a:avLst/>
          </a:prstGeom>
        </p:spPr>
      </p:pic>
      <p:sp>
        <p:nvSpPr>
          <p:cNvPr id="4" name="文本框 3"/>
          <p:cNvSpPr txBox="1"/>
          <p:nvPr/>
        </p:nvSpPr>
        <p:spPr>
          <a:xfrm>
            <a:off x="3610984" y="4239932"/>
            <a:ext cx="6532880" cy="398780"/>
          </a:xfrm>
          <a:prstGeom prst="rect">
            <a:avLst/>
          </a:prstGeom>
          <a:noFill/>
        </p:spPr>
        <p:txBody>
          <a:bodyPr wrap="none" rtlCol="0">
            <a:spAutoFit/>
          </a:bodyPr>
          <a:p>
            <a:r>
              <a:rPr kumimoji="1" lang="zh-CN" altLang="en-US" sz="2000" dirty="0">
                <a:solidFill>
                  <a:schemeClr val="bg1"/>
                </a:solidFill>
              </a:rPr>
              <a:t>足够全、标准统一、兼容性、熔断止损、易部署、易管控</a:t>
            </a:r>
            <a:endParaRPr kumimoji="1" lang="zh-CN" altLang="en-US" sz="2000" dirty="0">
              <a:solidFill>
                <a:schemeClr val="bg1"/>
              </a:solidFill>
            </a:endParaRPr>
          </a:p>
        </p:txBody>
      </p:sp>
      <p:sp>
        <p:nvSpPr>
          <p:cNvPr id="7" name="文本框 6"/>
          <p:cNvSpPr txBox="1"/>
          <p:nvPr/>
        </p:nvSpPr>
        <p:spPr>
          <a:xfrm>
            <a:off x="3610349" y="3637952"/>
            <a:ext cx="6800850" cy="460375"/>
          </a:xfrm>
          <a:prstGeom prst="rect">
            <a:avLst/>
          </a:prstGeom>
          <a:noFill/>
        </p:spPr>
        <p:txBody>
          <a:bodyPr wrap="none" rtlCol="0">
            <a:spAutoFit/>
          </a:bodyPr>
          <a:p>
            <a:r>
              <a:rPr kumimoji="1" lang="zh-CN" altLang="en-US" sz="2400" dirty="0">
                <a:solidFill>
                  <a:schemeClr val="bg1"/>
                </a:solidFill>
              </a:rPr>
              <a:t>高吞吐、数据湖、质量标准统一、避免“数据泥沼”</a:t>
            </a:r>
            <a:endParaRPr kumimoji="1" lang="zh-CN" altLang="en-US" sz="2400" dirty="0">
              <a:solidFill>
                <a:schemeClr val="bg1"/>
              </a:solidFill>
            </a:endParaRPr>
          </a:p>
        </p:txBody>
      </p:sp>
      <p:sp>
        <p:nvSpPr>
          <p:cNvPr id="8" name="文本框 7"/>
          <p:cNvSpPr txBox="1"/>
          <p:nvPr/>
        </p:nvSpPr>
        <p:spPr>
          <a:xfrm>
            <a:off x="3610984" y="2984537"/>
            <a:ext cx="5669280" cy="460375"/>
          </a:xfrm>
          <a:prstGeom prst="rect">
            <a:avLst/>
          </a:prstGeom>
          <a:noFill/>
        </p:spPr>
        <p:txBody>
          <a:bodyPr wrap="none" rtlCol="0">
            <a:spAutoFit/>
          </a:bodyPr>
          <a:p>
            <a:r>
              <a:rPr kumimoji="1" lang="zh-CN" altLang="en-US" sz="2400" dirty="0">
                <a:solidFill>
                  <a:schemeClr val="bg1"/>
                </a:solidFill>
              </a:rPr>
              <a:t>元数据、纬度数据、指标数据、对象数据</a:t>
            </a:r>
            <a:endParaRPr kumimoji="1" lang="zh-CN" altLang="en-US" sz="2400" dirty="0">
              <a:solidFill>
                <a:schemeClr val="bg1"/>
              </a:solidFill>
            </a:endParaRPr>
          </a:p>
        </p:txBody>
      </p:sp>
      <p:sp>
        <p:nvSpPr>
          <p:cNvPr id="9" name="文本框 8"/>
          <p:cNvSpPr txBox="1"/>
          <p:nvPr/>
        </p:nvSpPr>
        <p:spPr>
          <a:xfrm>
            <a:off x="3610984" y="2380017"/>
            <a:ext cx="6091555" cy="460375"/>
          </a:xfrm>
          <a:prstGeom prst="rect">
            <a:avLst/>
          </a:prstGeom>
          <a:noFill/>
        </p:spPr>
        <p:txBody>
          <a:bodyPr wrap="none" rtlCol="0">
            <a:spAutoFit/>
          </a:bodyPr>
          <a:p>
            <a:r>
              <a:rPr kumimoji="1" lang="zh-CN" altLang="en-US" sz="2400" dirty="0">
                <a:solidFill>
                  <a:schemeClr val="bg1"/>
                </a:solidFill>
              </a:rPr>
              <a:t>自助建模、数据立方</a:t>
            </a:r>
            <a:r>
              <a:rPr kumimoji="1" lang="en-US" altLang="zh-CN" sz="2400" dirty="0">
                <a:solidFill>
                  <a:schemeClr val="bg1"/>
                </a:solidFill>
              </a:rPr>
              <a:t>、</a:t>
            </a:r>
            <a:r>
              <a:rPr kumimoji="1" lang="zh-CN" altLang="en-US" sz="2400" dirty="0">
                <a:solidFill>
                  <a:schemeClr val="bg1"/>
                </a:solidFill>
              </a:rPr>
              <a:t>探索模型、权限</a:t>
            </a:r>
            <a:r>
              <a:rPr kumimoji="1" lang="en-US" altLang="zh-CN" sz="2400" dirty="0">
                <a:solidFill>
                  <a:schemeClr val="bg1"/>
                </a:solidFill>
              </a:rPr>
              <a:t>/</a:t>
            </a:r>
            <a:r>
              <a:rPr kumimoji="1" lang="zh-CN" altLang="en-US" sz="2400" dirty="0">
                <a:solidFill>
                  <a:schemeClr val="bg1"/>
                </a:solidFill>
              </a:rPr>
              <a:t>脱敏</a:t>
            </a:r>
            <a:endParaRPr kumimoji="1" lang="zh-CN" altLang="en-US" sz="2400" dirty="0">
              <a:solidFill>
                <a:schemeClr val="bg1"/>
              </a:solidFill>
            </a:endParaRPr>
          </a:p>
        </p:txBody>
      </p:sp>
      <p:sp>
        <p:nvSpPr>
          <p:cNvPr id="10" name="文本框 9"/>
          <p:cNvSpPr txBox="1"/>
          <p:nvPr/>
        </p:nvSpPr>
        <p:spPr>
          <a:xfrm>
            <a:off x="3610349" y="1830742"/>
            <a:ext cx="7547610" cy="398780"/>
          </a:xfrm>
          <a:prstGeom prst="rect">
            <a:avLst/>
          </a:prstGeom>
          <a:noFill/>
        </p:spPr>
        <p:txBody>
          <a:bodyPr wrap="none" rtlCol="0">
            <a:spAutoFit/>
          </a:bodyPr>
          <a:p>
            <a:r>
              <a:rPr kumimoji="1" lang="zh-CN" altLang="en-US" sz="2000" dirty="0">
                <a:solidFill>
                  <a:schemeClr val="bg1"/>
                </a:solidFill>
              </a:rPr>
              <a:t>算法</a:t>
            </a:r>
            <a:r>
              <a:rPr kumimoji="1" lang="en-US" sz="2000" dirty="0">
                <a:solidFill>
                  <a:schemeClr val="bg1"/>
                </a:solidFill>
              </a:rPr>
              <a:t>&lt;</a:t>
            </a:r>
            <a:r>
              <a:rPr kumimoji="1" lang="zh-CN" altLang="en-US" sz="2000" dirty="0">
                <a:solidFill>
                  <a:schemeClr val="bg1"/>
                </a:solidFill>
              </a:rPr>
              <a:t>算法场景</a:t>
            </a:r>
            <a:r>
              <a:rPr kumimoji="1" lang="en-US" altLang="zh-CN" sz="2000" dirty="0">
                <a:solidFill>
                  <a:schemeClr val="bg1"/>
                </a:solidFill>
              </a:rPr>
              <a:t>&lt;</a:t>
            </a:r>
            <a:r>
              <a:rPr kumimoji="1" lang="zh-CN" altLang="en-US" sz="2000" dirty="0">
                <a:solidFill>
                  <a:schemeClr val="bg1"/>
                </a:solidFill>
              </a:rPr>
              <a:t>算法和数据的工程化（预处理、规约和工程融合）</a:t>
            </a:r>
            <a:endParaRPr kumimoji="1" lang="zh-CN" altLang="en-US" sz="2000" dirty="0">
              <a:solidFill>
                <a:schemeClr val="bg1"/>
              </a:solidFill>
            </a:endParaRPr>
          </a:p>
        </p:txBody>
      </p:sp>
      <p:sp>
        <p:nvSpPr>
          <p:cNvPr id="11" name="文本框 10"/>
          <p:cNvSpPr txBox="1"/>
          <p:nvPr/>
        </p:nvSpPr>
        <p:spPr>
          <a:xfrm>
            <a:off x="3610349" y="1245272"/>
            <a:ext cx="3216275" cy="460375"/>
          </a:xfrm>
          <a:prstGeom prst="rect">
            <a:avLst/>
          </a:prstGeom>
          <a:noFill/>
        </p:spPr>
        <p:txBody>
          <a:bodyPr wrap="none" rtlCol="0">
            <a:spAutoFit/>
          </a:bodyPr>
          <a:p>
            <a:pPr algn="l"/>
            <a:r>
              <a:rPr kumimoji="1" lang="zh-CN" altLang="en-US" sz="2400" dirty="0">
                <a:solidFill>
                  <a:schemeClr val="bg1"/>
                </a:solidFill>
                <a:sym typeface="+mn-ea"/>
              </a:rPr>
              <a:t>管理能力 </a:t>
            </a:r>
            <a:r>
              <a:rPr kumimoji="1" lang="en-US" altLang="zh-CN" sz="2400" dirty="0">
                <a:solidFill>
                  <a:schemeClr val="bg1"/>
                </a:solidFill>
                <a:sym typeface="+mn-ea"/>
              </a:rPr>
              <a:t>&gt; </a:t>
            </a:r>
            <a:r>
              <a:rPr kumimoji="1" lang="zh-CN" altLang="en-US" sz="2400" dirty="0">
                <a:solidFill>
                  <a:schemeClr val="bg1"/>
                </a:solidFill>
              </a:rPr>
              <a:t>自动化能力</a:t>
            </a:r>
            <a:endParaRPr kumimoji="1" lang="zh-CN" altLang="en-US" sz="24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624" y="309282"/>
            <a:ext cx="1723390" cy="460375"/>
          </a:xfrm>
          <a:prstGeom prst="rect">
            <a:avLst/>
          </a:prstGeom>
          <a:noFill/>
        </p:spPr>
        <p:txBody>
          <a:bodyPr wrap="none" rtlCol="0">
            <a:spAutoFit/>
          </a:bodyPr>
          <a:lstStyle/>
          <a:p>
            <a:r>
              <a:rPr kumimoji="1" lang="en-US" altLang="zh-CN" sz="2400" dirty="0">
                <a:solidFill>
                  <a:schemeClr val="bg1"/>
                </a:solidFill>
              </a:rPr>
              <a:t>HOW MUCH</a:t>
            </a:r>
            <a:endParaRPr kumimoji="1" lang="en-US" altLang="zh-CN" sz="2400" dirty="0">
              <a:solidFill>
                <a:schemeClr val="bg1"/>
              </a:solidFill>
            </a:endParaRPr>
          </a:p>
        </p:txBody>
      </p:sp>
      <p:pic>
        <p:nvPicPr>
          <p:cNvPr id="3" name="图片 2"/>
          <p:cNvPicPr>
            <a:picLocks noChangeAspect="1"/>
          </p:cNvPicPr>
          <p:nvPr/>
        </p:nvPicPr>
        <p:blipFill>
          <a:blip r:embed="rId1"/>
          <a:stretch>
            <a:fillRect/>
          </a:stretch>
        </p:blipFill>
        <p:spPr>
          <a:xfrm>
            <a:off x="1867535" y="1137285"/>
            <a:ext cx="7971790" cy="3592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ounded Rectangle 34"/>
          <p:cNvSpPr/>
          <p:nvPr/>
        </p:nvSpPr>
        <p:spPr>
          <a:xfrm>
            <a:off x="7497839" y="2111661"/>
            <a:ext cx="931735" cy="447606"/>
          </a:xfrm>
          <a:prstGeom prst="roundRect">
            <a:avLst>
              <a:gd name="adj" fmla="val 0"/>
            </a:avLst>
          </a:prstGeom>
          <a:solidFill>
            <a:srgbClr val="00FDFF">
              <a:alpha val="10000"/>
            </a:srgbClr>
          </a:solidFill>
          <a:ln w="12700">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55" name="Rounded Rectangle 34"/>
          <p:cNvSpPr/>
          <p:nvPr/>
        </p:nvSpPr>
        <p:spPr>
          <a:xfrm>
            <a:off x="7497839" y="1615460"/>
            <a:ext cx="931735" cy="447606"/>
          </a:xfrm>
          <a:prstGeom prst="roundRect">
            <a:avLst>
              <a:gd name="adj" fmla="val 0"/>
            </a:avLst>
          </a:prstGeom>
          <a:solidFill>
            <a:srgbClr val="00FDFF">
              <a:alpha val="10000"/>
            </a:srgbClr>
          </a:solidFill>
          <a:ln w="12700">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47" name="Rounded Rectangle 34"/>
          <p:cNvSpPr/>
          <p:nvPr/>
        </p:nvSpPr>
        <p:spPr>
          <a:xfrm>
            <a:off x="5559639" y="2688178"/>
            <a:ext cx="931735" cy="447606"/>
          </a:xfrm>
          <a:prstGeom prst="roundRect">
            <a:avLst>
              <a:gd name="adj" fmla="val 0"/>
            </a:avLst>
          </a:prstGeom>
          <a:solidFill>
            <a:srgbClr val="00FDFF">
              <a:alpha val="10000"/>
            </a:srgbClr>
          </a:solidFill>
          <a:ln w="12700">
            <a:noFill/>
          </a:ln>
        </p:spPr>
        <p:txBody>
          <a:bodyPr anchor="ctr"/>
          <a:lstStyle/>
          <a:p>
            <a:pPr algn="ctr"/>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43" name="Rounded Rectangle 34"/>
          <p:cNvSpPr/>
          <p:nvPr/>
        </p:nvSpPr>
        <p:spPr>
          <a:xfrm>
            <a:off x="5559639" y="2191977"/>
            <a:ext cx="931735" cy="447606"/>
          </a:xfrm>
          <a:prstGeom prst="roundRect">
            <a:avLst>
              <a:gd name="adj" fmla="val 0"/>
            </a:avLst>
          </a:prstGeom>
          <a:solidFill>
            <a:srgbClr val="00FDFF">
              <a:alpha val="10000"/>
            </a:srgbClr>
          </a:solidFill>
          <a:ln w="12700">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49" name="Rounded Rectangle 34"/>
          <p:cNvSpPr/>
          <p:nvPr/>
        </p:nvSpPr>
        <p:spPr>
          <a:xfrm>
            <a:off x="4538118" y="1827564"/>
            <a:ext cx="1957050" cy="314053"/>
          </a:xfrm>
          <a:prstGeom prst="roundRect">
            <a:avLst>
              <a:gd name="adj" fmla="val 0"/>
            </a:avLst>
          </a:prstGeom>
          <a:solidFill>
            <a:srgbClr val="00FDFF">
              <a:alpha val="10000"/>
            </a:srgbClr>
          </a:solidFill>
          <a:ln w="12700">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37" name="Rounded Rectangle 34"/>
          <p:cNvSpPr/>
          <p:nvPr/>
        </p:nvSpPr>
        <p:spPr>
          <a:xfrm>
            <a:off x="3157464" y="2930118"/>
            <a:ext cx="931735" cy="447606"/>
          </a:xfrm>
          <a:prstGeom prst="roundRect">
            <a:avLst>
              <a:gd name="adj" fmla="val 1117"/>
            </a:avLst>
          </a:prstGeom>
          <a:solidFill>
            <a:srgbClr val="00FDFF">
              <a:alpha val="10000"/>
            </a:srgbClr>
          </a:solidFill>
          <a:ln w="12700">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33" name="Rounded Rectangle 34"/>
          <p:cNvSpPr/>
          <p:nvPr/>
        </p:nvSpPr>
        <p:spPr>
          <a:xfrm>
            <a:off x="3157152" y="2433917"/>
            <a:ext cx="931735" cy="447606"/>
          </a:xfrm>
          <a:prstGeom prst="roundRect">
            <a:avLst>
              <a:gd name="adj" fmla="val 1117"/>
            </a:avLst>
          </a:prstGeom>
          <a:solidFill>
            <a:srgbClr val="00FDFF">
              <a:alpha val="10000"/>
            </a:srgbClr>
          </a:solidFill>
          <a:ln w="12700">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grpSp>
        <p:nvGrpSpPr>
          <p:cNvPr id="30" name="组合 29"/>
          <p:cNvGrpSpPr/>
          <p:nvPr/>
        </p:nvGrpSpPr>
        <p:grpSpPr>
          <a:xfrm flipH="1">
            <a:off x="8192583" y="2742758"/>
            <a:ext cx="3858875" cy="3708824"/>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31"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p:spPr>
          <p:txBody>
            <a:bodyPr vert="horz" wrap="square" lIns="69596" tIns="34798" rIns="69596" bIns="34798" numCol="1" anchor="t" anchorCtr="0" compatLnSpc="1"/>
            <a:lstStyle/>
            <a:p>
              <a:endParaRPr lang="zh-CN" altLang="en-US" sz="1370"/>
            </a:p>
          </p:txBody>
        </p:sp>
        <p:sp>
          <p:nvSpPr>
            <p:cNvPr id="32"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p:spPr>
          <p:txBody>
            <a:bodyPr vert="horz" wrap="square" lIns="69596" tIns="34798" rIns="69596" bIns="34798" numCol="1" anchor="t" anchorCtr="0" compatLnSpc="1"/>
            <a:lstStyle/>
            <a:p>
              <a:endParaRPr lang="zh-CN" altLang="en-US" sz="1370"/>
            </a:p>
          </p:txBody>
        </p:sp>
        <p:sp>
          <p:nvSpPr>
            <p:cNvPr id="33"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p:spPr>
          <p:txBody>
            <a:bodyPr vert="horz" wrap="square" lIns="69596" tIns="34798" rIns="69596" bIns="34798" numCol="1" anchor="t" anchorCtr="0" compatLnSpc="1"/>
            <a:lstStyle/>
            <a:p>
              <a:endParaRPr lang="zh-CN" altLang="en-US" sz="1370"/>
            </a:p>
          </p:txBody>
        </p:sp>
        <p:sp>
          <p:nvSpPr>
            <p:cNvPr id="34"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p:spPr>
          <p:txBody>
            <a:bodyPr vert="horz" wrap="square" lIns="69596" tIns="34798" rIns="69596" bIns="34798" numCol="1" anchor="t" anchorCtr="0" compatLnSpc="1"/>
            <a:lstStyle/>
            <a:p>
              <a:endParaRPr lang="zh-CN" altLang="en-US" sz="1370"/>
            </a:p>
          </p:txBody>
        </p:sp>
        <p:sp>
          <p:nvSpPr>
            <p:cNvPr id="35"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p:spPr>
          <p:txBody>
            <a:bodyPr vert="horz" wrap="square" lIns="69596" tIns="34798" rIns="69596" bIns="34798" numCol="1" anchor="t" anchorCtr="0" compatLnSpc="1"/>
            <a:lstStyle/>
            <a:p>
              <a:endParaRPr lang="zh-CN" altLang="en-US" sz="1370"/>
            </a:p>
          </p:txBody>
        </p:sp>
        <p:sp>
          <p:nvSpPr>
            <p:cNvPr id="36"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p:spPr>
          <p:txBody>
            <a:bodyPr vert="horz" wrap="square" lIns="69596" tIns="34798" rIns="69596" bIns="34798" numCol="1" anchor="t" anchorCtr="0" compatLnSpc="1"/>
            <a:lstStyle/>
            <a:p>
              <a:endParaRPr lang="zh-CN" altLang="en-US" sz="1370"/>
            </a:p>
          </p:txBody>
        </p:sp>
        <p:sp>
          <p:nvSpPr>
            <p:cNvPr id="37"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p:spPr>
          <p:txBody>
            <a:bodyPr vert="horz" wrap="square" lIns="69596" tIns="34798" rIns="69596" bIns="34798" numCol="1" anchor="t" anchorCtr="0" compatLnSpc="1"/>
            <a:lstStyle/>
            <a:p>
              <a:endParaRPr lang="zh-CN" altLang="en-US" sz="1370"/>
            </a:p>
          </p:txBody>
        </p:sp>
        <p:sp>
          <p:nvSpPr>
            <p:cNvPr id="38"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p:spPr>
          <p:txBody>
            <a:bodyPr vert="horz" wrap="square" lIns="69596" tIns="34798" rIns="69596" bIns="34798" numCol="1" anchor="t" anchorCtr="0" compatLnSpc="1"/>
            <a:lstStyle/>
            <a:p>
              <a:endParaRPr lang="zh-CN" altLang="en-US" sz="1370"/>
            </a:p>
          </p:txBody>
        </p:sp>
        <p:sp>
          <p:nvSpPr>
            <p:cNvPr id="39"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p:spPr>
          <p:txBody>
            <a:bodyPr vert="horz" wrap="square" lIns="69596" tIns="34798" rIns="69596" bIns="34798" numCol="1" anchor="t" anchorCtr="0" compatLnSpc="1"/>
            <a:lstStyle/>
            <a:p>
              <a:endParaRPr lang="zh-CN" altLang="en-US" sz="1370"/>
            </a:p>
          </p:txBody>
        </p:sp>
        <p:sp>
          <p:nvSpPr>
            <p:cNvPr id="40"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p:spPr>
          <p:txBody>
            <a:bodyPr vert="horz" wrap="square" lIns="69596" tIns="34798" rIns="69596" bIns="34798" numCol="1" anchor="t" anchorCtr="0" compatLnSpc="1"/>
            <a:lstStyle/>
            <a:p>
              <a:endParaRPr lang="zh-CN" altLang="en-US" sz="1370"/>
            </a:p>
          </p:txBody>
        </p:sp>
      </p:grpSp>
      <p:sp>
        <p:nvSpPr>
          <p:cNvPr id="82" name="文本框 65"/>
          <p:cNvSpPr txBox="1">
            <a:spLocks noChangeArrowheads="1"/>
          </p:cNvSpPr>
          <p:nvPr/>
        </p:nvSpPr>
        <p:spPr bwMode="auto">
          <a:xfrm>
            <a:off x="2066621" y="4590132"/>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 </a:t>
            </a:r>
            <a:r>
              <a:rPr lang="en-US" altLang="zh-CN" sz="915" dirty="0" smtClean="0">
                <a:solidFill>
                  <a:srgbClr val="00FDFF"/>
                </a:solidFill>
                <a:latin typeface="微软雅黑" panose="020B0503020204020204" charset="-122"/>
                <a:ea typeface="微软雅黑" panose="020B0503020204020204" charset="-122"/>
                <a:cs typeface="Segoe UI" pitchFamily="34" charset="0"/>
              </a:rPr>
              <a:t>IT</a:t>
            </a:r>
            <a:r>
              <a:rPr lang="zh-CN" altLang="en-US" sz="915" dirty="0" smtClean="0">
                <a:solidFill>
                  <a:srgbClr val="00FDFF"/>
                </a:solidFill>
                <a:latin typeface="微软雅黑" panose="020B0503020204020204" charset="-122"/>
                <a:ea typeface="微软雅黑" panose="020B0503020204020204" charset="-122"/>
                <a:cs typeface="Segoe UI" pitchFamily="34" charset="0"/>
              </a:rPr>
              <a:t>监控数据</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83" name="文本框 65"/>
          <p:cNvSpPr txBox="1">
            <a:spLocks noChangeArrowheads="1"/>
          </p:cNvSpPr>
          <p:nvPr/>
        </p:nvSpPr>
        <p:spPr bwMode="auto">
          <a:xfrm>
            <a:off x="3009008" y="4601884"/>
            <a:ext cx="76650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 外网数据</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84" name="文本框 65"/>
          <p:cNvSpPr txBox="1">
            <a:spLocks noChangeArrowheads="1"/>
          </p:cNvSpPr>
          <p:nvPr/>
        </p:nvSpPr>
        <p:spPr bwMode="auto">
          <a:xfrm>
            <a:off x="3754818" y="4591649"/>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 私有云数据</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85" name="文本框 65"/>
          <p:cNvSpPr txBox="1">
            <a:spLocks noChangeArrowheads="1"/>
          </p:cNvSpPr>
          <p:nvPr/>
        </p:nvSpPr>
        <p:spPr bwMode="auto">
          <a:xfrm>
            <a:off x="4686970" y="4599527"/>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 日志数据</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86" name="文本框 65"/>
          <p:cNvSpPr txBox="1">
            <a:spLocks noChangeArrowheads="1"/>
          </p:cNvSpPr>
          <p:nvPr/>
        </p:nvSpPr>
        <p:spPr bwMode="auto">
          <a:xfrm>
            <a:off x="5588419" y="4585289"/>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移动端数据</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87" name="文本框 65"/>
          <p:cNvSpPr txBox="1">
            <a:spLocks noChangeArrowheads="1"/>
          </p:cNvSpPr>
          <p:nvPr/>
        </p:nvSpPr>
        <p:spPr bwMode="auto">
          <a:xfrm>
            <a:off x="6530806" y="4599527"/>
            <a:ext cx="927205"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 浏览器数据</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88" name="文本框 65"/>
          <p:cNvSpPr txBox="1">
            <a:spLocks noChangeArrowheads="1"/>
          </p:cNvSpPr>
          <p:nvPr/>
        </p:nvSpPr>
        <p:spPr bwMode="auto">
          <a:xfrm>
            <a:off x="7437318" y="4599526"/>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应用数据</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89" name="文本框 65"/>
          <p:cNvSpPr txBox="1">
            <a:spLocks noChangeArrowheads="1"/>
          </p:cNvSpPr>
          <p:nvPr/>
        </p:nvSpPr>
        <p:spPr bwMode="auto">
          <a:xfrm>
            <a:off x="8328530" y="4601044"/>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 业务数据</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90" name="圆角矩形 4"/>
          <p:cNvSpPr>
            <a:spLocks noChangeArrowheads="1"/>
          </p:cNvSpPr>
          <p:nvPr/>
        </p:nvSpPr>
        <p:spPr bwMode="auto">
          <a:xfrm>
            <a:off x="1993770" y="4620056"/>
            <a:ext cx="7149120" cy="267109"/>
          </a:xfrm>
          <a:prstGeom prst="roundRect">
            <a:avLst>
              <a:gd name="adj" fmla="val 7391"/>
            </a:avLst>
          </a:prstGeom>
          <a:noFill/>
          <a:ln w="15875" cmpd="sng">
            <a:solidFill>
              <a:srgbClr val="00929C"/>
            </a:solidFill>
            <a:round/>
          </a:ln>
        </p:spPr>
        <p:txBody>
          <a:bodyPr anchor="ctr"/>
          <a:lstStyle/>
          <a:p>
            <a:pPr algn="ctr" eaLnBrk="1" hangingPunct="1"/>
            <a:endParaRPr lang="zh-CN" altLang="en-US" sz="1370">
              <a:solidFill>
                <a:srgbClr val="FFFFFF"/>
              </a:solidFill>
            </a:endParaRPr>
          </a:p>
        </p:txBody>
      </p:sp>
      <p:sp>
        <p:nvSpPr>
          <p:cNvPr id="91" name="文本框 65"/>
          <p:cNvSpPr txBox="1">
            <a:spLocks noChangeArrowheads="1"/>
          </p:cNvSpPr>
          <p:nvPr/>
        </p:nvSpPr>
        <p:spPr bwMode="auto">
          <a:xfrm>
            <a:off x="2640467" y="4273672"/>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内存存储</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92" name="文本框 65"/>
          <p:cNvSpPr txBox="1">
            <a:spLocks noChangeArrowheads="1"/>
          </p:cNvSpPr>
          <p:nvPr/>
        </p:nvSpPr>
        <p:spPr bwMode="auto">
          <a:xfrm>
            <a:off x="5071159" y="4268830"/>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大数据存储</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93" name="文本框 65"/>
          <p:cNvSpPr txBox="1">
            <a:spLocks noChangeArrowheads="1"/>
          </p:cNvSpPr>
          <p:nvPr/>
        </p:nvSpPr>
        <p:spPr bwMode="auto">
          <a:xfrm>
            <a:off x="7559083" y="4276710"/>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聚合数据存储</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94" name="文本框 65"/>
          <p:cNvSpPr txBox="1">
            <a:spLocks noChangeArrowheads="1"/>
          </p:cNvSpPr>
          <p:nvPr/>
        </p:nvSpPr>
        <p:spPr bwMode="auto">
          <a:xfrm>
            <a:off x="2208050" y="3976293"/>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 数据模型</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95" name="文本框 65"/>
          <p:cNvSpPr txBox="1">
            <a:spLocks noChangeArrowheads="1"/>
          </p:cNvSpPr>
          <p:nvPr/>
        </p:nvSpPr>
        <p:spPr bwMode="auto">
          <a:xfrm>
            <a:off x="3699153" y="3976293"/>
            <a:ext cx="76650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 数据分析</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96" name="文本框 65"/>
          <p:cNvSpPr txBox="1">
            <a:spLocks noChangeArrowheads="1"/>
          </p:cNvSpPr>
          <p:nvPr/>
        </p:nvSpPr>
        <p:spPr bwMode="auto">
          <a:xfrm>
            <a:off x="5266818" y="3976293"/>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业务分析</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97" name="文本框 65"/>
          <p:cNvSpPr txBox="1">
            <a:spLocks noChangeArrowheads="1"/>
          </p:cNvSpPr>
          <p:nvPr/>
        </p:nvSpPr>
        <p:spPr bwMode="auto">
          <a:xfrm>
            <a:off x="6764280" y="3976293"/>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机器学习</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98" name="文本框 65"/>
          <p:cNvSpPr txBox="1">
            <a:spLocks noChangeArrowheads="1"/>
          </p:cNvSpPr>
          <p:nvPr/>
        </p:nvSpPr>
        <p:spPr bwMode="auto">
          <a:xfrm>
            <a:off x="8280817" y="3976293"/>
            <a:ext cx="101425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深度学习</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99" name="圆角矩形 4"/>
          <p:cNvSpPr>
            <a:spLocks noChangeArrowheads="1"/>
          </p:cNvSpPr>
          <p:nvPr/>
        </p:nvSpPr>
        <p:spPr bwMode="auto">
          <a:xfrm>
            <a:off x="1995301" y="4309952"/>
            <a:ext cx="7149120" cy="267109"/>
          </a:xfrm>
          <a:prstGeom prst="roundRect">
            <a:avLst>
              <a:gd name="adj" fmla="val 7391"/>
            </a:avLst>
          </a:prstGeom>
          <a:noFill/>
          <a:ln w="15875" cmpd="sng">
            <a:solidFill>
              <a:srgbClr val="00929C"/>
            </a:solidFill>
            <a:round/>
          </a:ln>
        </p:spPr>
        <p:txBody>
          <a:bodyPr anchor="ctr"/>
          <a:lstStyle/>
          <a:p>
            <a:pPr algn="ctr" eaLnBrk="1" hangingPunct="1"/>
            <a:endParaRPr lang="zh-CN" altLang="en-US" sz="1370">
              <a:solidFill>
                <a:srgbClr val="FFFFFF"/>
              </a:solidFill>
            </a:endParaRPr>
          </a:p>
        </p:txBody>
      </p:sp>
      <p:sp>
        <p:nvSpPr>
          <p:cNvPr id="100" name="圆角矩形 4"/>
          <p:cNvSpPr>
            <a:spLocks noChangeArrowheads="1"/>
          </p:cNvSpPr>
          <p:nvPr/>
        </p:nvSpPr>
        <p:spPr bwMode="auto">
          <a:xfrm>
            <a:off x="1996831" y="3999847"/>
            <a:ext cx="7149120" cy="267109"/>
          </a:xfrm>
          <a:prstGeom prst="roundRect">
            <a:avLst>
              <a:gd name="adj" fmla="val 7391"/>
            </a:avLst>
          </a:prstGeom>
          <a:noFill/>
          <a:ln w="15875" cmpd="sng">
            <a:solidFill>
              <a:srgbClr val="00929C"/>
            </a:solidFill>
            <a:round/>
          </a:ln>
        </p:spPr>
        <p:txBody>
          <a:bodyPr anchor="ctr"/>
          <a:lstStyle/>
          <a:p>
            <a:pPr algn="ctr" eaLnBrk="1" hangingPunct="1"/>
            <a:endParaRPr lang="zh-CN" altLang="en-US" sz="1370">
              <a:solidFill>
                <a:srgbClr val="FFFFFF"/>
              </a:solidFill>
            </a:endParaRPr>
          </a:p>
        </p:txBody>
      </p:sp>
      <p:sp>
        <p:nvSpPr>
          <p:cNvPr id="101" name="Rounded Rectangle 36"/>
          <p:cNvSpPr/>
          <p:nvPr/>
        </p:nvSpPr>
        <p:spPr>
          <a:xfrm>
            <a:off x="9207984" y="4612107"/>
            <a:ext cx="917475" cy="287777"/>
          </a:xfrm>
          <a:prstGeom prst="roundRect">
            <a:avLst>
              <a:gd name="adj" fmla="val 13889"/>
            </a:avLst>
          </a:prstGeom>
          <a:solidFill>
            <a:srgbClr val="00FDFF"/>
          </a:solidFill>
          <a:ln>
            <a:noFill/>
          </a:ln>
        </p:spPr>
        <p:txBody>
          <a:bodyPr anchor="ctr"/>
          <a:lstStyle/>
          <a:p>
            <a:pPr algn="ctr" eaLnBrk="1" hangingPunct="1"/>
            <a:endParaRPr lang="bg-BG" altLang="zh-CN" sz="1370">
              <a:solidFill>
                <a:srgbClr val="FFFFFF"/>
              </a:solidFill>
              <a:sym typeface="Arial" panose="020B0604020202090204" pitchFamily="34" charset="0"/>
            </a:endParaRPr>
          </a:p>
        </p:txBody>
      </p:sp>
      <p:sp>
        <p:nvSpPr>
          <p:cNvPr id="102" name="文本框 65"/>
          <p:cNvSpPr txBox="1">
            <a:spLocks noChangeArrowheads="1"/>
          </p:cNvSpPr>
          <p:nvPr/>
        </p:nvSpPr>
        <p:spPr bwMode="auto">
          <a:xfrm>
            <a:off x="9242313" y="4589843"/>
            <a:ext cx="916078"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2129"/>
                </a:solidFill>
                <a:latin typeface="微软雅黑" panose="020B0503020204020204" charset="-122"/>
                <a:ea typeface="微软雅黑" panose="020B0503020204020204" charset="-122"/>
                <a:cs typeface="Segoe UI" pitchFamily="34" charset="0"/>
              </a:rPr>
              <a:t> 数据接入层</a:t>
            </a:r>
            <a:endParaRPr lang="en-US" altLang="zh-CN" sz="915" dirty="0">
              <a:solidFill>
                <a:srgbClr val="002129"/>
              </a:solidFill>
              <a:latin typeface="微软雅黑" panose="020B0503020204020204" charset="-122"/>
              <a:ea typeface="微软雅黑" panose="020B0503020204020204" charset="-122"/>
              <a:cs typeface="Segoe UI" pitchFamily="34" charset="0"/>
            </a:endParaRPr>
          </a:p>
        </p:txBody>
      </p:sp>
      <p:sp>
        <p:nvSpPr>
          <p:cNvPr id="103" name="Rounded Rectangle 36"/>
          <p:cNvSpPr/>
          <p:nvPr/>
        </p:nvSpPr>
        <p:spPr>
          <a:xfrm>
            <a:off x="9203155" y="4302003"/>
            <a:ext cx="917475" cy="287777"/>
          </a:xfrm>
          <a:prstGeom prst="roundRect">
            <a:avLst>
              <a:gd name="adj" fmla="val 13889"/>
            </a:avLst>
          </a:prstGeom>
          <a:solidFill>
            <a:srgbClr val="00FDFF"/>
          </a:solidFill>
          <a:ln>
            <a:noFill/>
          </a:ln>
        </p:spPr>
        <p:txBody>
          <a:bodyPr anchor="ctr"/>
          <a:lstStyle/>
          <a:p>
            <a:pPr algn="ctr" eaLnBrk="1" hangingPunct="1"/>
            <a:endParaRPr lang="bg-BG" altLang="zh-CN" sz="1370">
              <a:solidFill>
                <a:srgbClr val="FFFFFF"/>
              </a:solidFill>
              <a:sym typeface="Arial" panose="020B0604020202090204" pitchFamily="34" charset="0"/>
            </a:endParaRPr>
          </a:p>
        </p:txBody>
      </p:sp>
      <p:sp>
        <p:nvSpPr>
          <p:cNvPr id="104" name="文本框 65"/>
          <p:cNvSpPr txBox="1">
            <a:spLocks noChangeArrowheads="1"/>
          </p:cNvSpPr>
          <p:nvPr/>
        </p:nvSpPr>
        <p:spPr bwMode="auto">
          <a:xfrm>
            <a:off x="9236710" y="4311650"/>
            <a:ext cx="932180" cy="246380"/>
          </a:xfrm>
          <a:prstGeom prst="rect">
            <a:avLst/>
          </a:prstGeom>
          <a:noFill/>
          <a:ln>
            <a:noFill/>
          </a:ln>
        </p:spPr>
        <p:txBody>
          <a:bodyPr wrap="square">
            <a:spAutoFit/>
          </a:bodyPr>
          <a:lstStyle>
            <a:lvl1pPr/>
            <a:lvl2pPr marL="742950" indent="-285750"/>
            <a:lvl3pPr/>
            <a:lvl4pPr/>
            <a:lvl5pPr/>
            <a:lvl6pPr/>
            <a:lvl7pPr/>
            <a:lvl8pPr/>
            <a:lvl9pPr/>
          </a:lstStyle>
          <a:p>
            <a:pPr>
              <a:lnSpc>
                <a:spcPct val="110000"/>
              </a:lnSpc>
            </a:pPr>
            <a:r>
              <a:rPr lang="zh-CN" altLang="en-US" sz="915" dirty="0" smtClean="0">
                <a:solidFill>
                  <a:srgbClr val="002129"/>
                </a:solidFill>
                <a:latin typeface="微软雅黑" panose="020B0503020204020204" charset="-122"/>
                <a:ea typeface="微软雅黑" panose="020B0503020204020204" charset="-122"/>
                <a:cs typeface="Segoe UI" pitchFamily="34" charset="0"/>
              </a:rPr>
              <a:t>大数据管理层</a:t>
            </a:r>
            <a:endParaRPr lang="en-US" altLang="zh-CN" sz="915" dirty="0">
              <a:solidFill>
                <a:srgbClr val="002129"/>
              </a:solidFill>
              <a:latin typeface="微软雅黑" panose="020B0503020204020204" charset="-122"/>
              <a:ea typeface="微软雅黑" panose="020B0503020204020204" charset="-122"/>
              <a:cs typeface="Segoe UI" pitchFamily="34" charset="0"/>
            </a:endParaRPr>
          </a:p>
        </p:txBody>
      </p:sp>
      <p:sp>
        <p:nvSpPr>
          <p:cNvPr id="105" name="Rounded Rectangle 36"/>
          <p:cNvSpPr/>
          <p:nvPr/>
        </p:nvSpPr>
        <p:spPr>
          <a:xfrm>
            <a:off x="9204685" y="3991899"/>
            <a:ext cx="917475" cy="287777"/>
          </a:xfrm>
          <a:prstGeom prst="roundRect">
            <a:avLst>
              <a:gd name="adj" fmla="val 13889"/>
            </a:avLst>
          </a:prstGeom>
          <a:solidFill>
            <a:srgbClr val="00FDFF"/>
          </a:solidFill>
          <a:ln>
            <a:noFill/>
          </a:ln>
        </p:spPr>
        <p:txBody>
          <a:bodyPr anchor="ctr"/>
          <a:lstStyle/>
          <a:p>
            <a:pPr algn="ctr" eaLnBrk="1" hangingPunct="1"/>
            <a:endParaRPr lang="bg-BG" altLang="zh-CN" sz="1370">
              <a:solidFill>
                <a:srgbClr val="FFFFFF"/>
              </a:solidFill>
              <a:sym typeface="Arial" panose="020B0604020202090204" pitchFamily="34" charset="0"/>
            </a:endParaRPr>
          </a:p>
        </p:txBody>
      </p:sp>
      <p:sp>
        <p:nvSpPr>
          <p:cNvPr id="106" name="文本框 65"/>
          <p:cNvSpPr txBox="1">
            <a:spLocks noChangeArrowheads="1"/>
          </p:cNvSpPr>
          <p:nvPr/>
        </p:nvSpPr>
        <p:spPr bwMode="auto">
          <a:xfrm>
            <a:off x="9228219" y="3965714"/>
            <a:ext cx="920907"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2129"/>
                </a:solidFill>
                <a:latin typeface="微软雅黑" panose="020B0503020204020204" charset="-122"/>
                <a:ea typeface="微软雅黑" panose="020B0503020204020204" charset="-122"/>
                <a:cs typeface="Segoe UI" pitchFamily="34" charset="0"/>
              </a:rPr>
              <a:t> 大数据分析层</a:t>
            </a:r>
            <a:endParaRPr lang="en-US" altLang="zh-CN" sz="915" dirty="0">
              <a:solidFill>
                <a:srgbClr val="002129"/>
              </a:solidFill>
              <a:latin typeface="微软雅黑" panose="020B0503020204020204" charset="-122"/>
              <a:ea typeface="微软雅黑" panose="020B0503020204020204" charset="-122"/>
              <a:cs typeface="Segoe UI" pitchFamily="34" charset="0"/>
            </a:endParaRPr>
          </a:p>
        </p:txBody>
      </p:sp>
      <p:cxnSp>
        <p:nvCxnSpPr>
          <p:cNvPr id="107" name="直接连接符 65"/>
          <p:cNvCxnSpPr>
            <a:cxnSpLocks noChangeShapeType="1"/>
            <a:endCxn id="100" idx="3"/>
          </p:cNvCxnSpPr>
          <p:nvPr/>
        </p:nvCxnSpPr>
        <p:spPr bwMode="auto">
          <a:xfrm flipH="1" flipV="1">
            <a:off x="9145951" y="4133401"/>
            <a:ext cx="76307" cy="2387"/>
          </a:xfrm>
          <a:prstGeom prst="line">
            <a:avLst/>
          </a:prstGeom>
          <a:noFill/>
          <a:ln w="6350" cmpd="sng">
            <a:solidFill>
              <a:srgbClr val="00FDFF"/>
            </a:solidFill>
            <a:round/>
            <a:headEnd type="oval" w="med" len="med"/>
            <a:tailEnd type="oval" w="med" len="med"/>
          </a:ln>
        </p:spPr>
      </p:cxnSp>
      <p:cxnSp>
        <p:nvCxnSpPr>
          <p:cNvPr id="108" name="直接连接符 65"/>
          <p:cNvCxnSpPr>
            <a:cxnSpLocks noChangeShapeType="1"/>
          </p:cNvCxnSpPr>
          <p:nvPr/>
        </p:nvCxnSpPr>
        <p:spPr bwMode="auto">
          <a:xfrm flipH="1" flipV="1">
            <a:off x="9147481" y="4440190"/>
            <a:ext cx="76307" cy="2387"/>
          </a:xfrm>
          <a:prstGeom prst="line">
            <a:avLst/>
          </a:prstGeom>
          <a:noFill/>
          <a:ln w="6350" cmpd="sng">
            <a:solidFill>
              <a:srgbClr val="00FDFF"/>
            </a:solidFill>
            <a:round/>
            <a:headEnd type="oval" w="med" len="med"/>
            <a:tailEnd type="oval" w="med" len="med"/>
          </a:ln>
        </p:spPr>
      </p:cxnSp>
      <p:cxnSp>
        <p:nvCxnSpPr>
          <p:cNvPr id="109" name="直接连接符 65"/>
          <p:cNvCxnSpPr>
            <a:cxnSpLocks noChangeShapeType="1"/>
          </p:cNvCxnSpPr>
          <p:nvPr/>
        </p:nvCxnSpPr>
        <p:spPr bwMode="auto">
          <a:xfrm flipH="1" flipV="1">
            <a:off x="9131437" y="4740619"/>
            <a:ext cx="76307" cy="2387"/>
          </a:xfrm>
          <a:prstGeom prst="line">
            <a:avLst/>
          </a:prstGeom>
          <a:noFill/>
          <a:ln w="6350" cmpd="sng">
            <a:solidFill>
              <a:srgbClr val="00FDFF"/>
            </a:solidFill>
            <a:round/>
            <a:headEnd type="oval" w="med" len="med"/>
            <a:tailEnd type="oval" w="med" len="med"/>
          </a:ln>
        </p:spPr>
      </p:cxnSp>
      <p:sp>
        <p:nvSpPr>
          <p:cNvPr id="110" name="文本框 65"/>
          <p:cNvSpPr txBox="1">
            <a:spLocks noChangeArrowheads="1"/>
          </p:cNvSpPr>
          <p:nvPr/>
        </p:nvSpPr>
        <p:spPr bwMode="auto">
          <a:xfrm>
            <a:off x="4251353" y="1084122"/>
            <a:ext cx="2912177" cy="303530"/>
          </a:xfrm>
          <a:prstGeom prst="rect">
            <a:avLst/>
          </a:prstGeom>
          <a:noFill/>
          <a:ln>
            <a:noFill/>
          </a:ln>
        </p:spPr>
        <p:txBody>
          <a:bodyPr wrap="square">
            <a:spAutoFit/>
          </a:bodyPr>
          <a:lstStyle>
            <a:lvl1pPr/>
            <a:lvl2pPr marL="742950" indent="-285750"/>
            <a:lvl3pPr/>
            <a:lvl4pPr/>
            <a:lvl5pPr/>
            <a:lvl6pPr/>
            <a:lvl7pPr/>
            <a:lvl8pPr/>
            <a:lvl9pPr/>
          </a:lstStyle>
          <a:p>
            <a:pPr algn="ctr">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实现业务可视化与智能业务运维统一管理门户</a:t>
            </a:r>
            <a:endParaRPr lang="en-US" altLang="zh-CN" sz="915" dirty="0">
              <a:solidFill>
                <a:srgbClr val="00FDFF"/>
              </a:solidFill>
              <a:latin typeface="微软雅黑" panose="020B0503020204020204" charset="-122"/>
              <a:ea typeface="微软雅黑" panose="020B0503020204020204" charset="-122"/>
              <a:cs typeface="Segoe UI" pitchFamily="34" charset="0"/>
            </a:endParaRPr>
          </a:p>
        </p:txBody>
      </p:sp>
      <p:sp>
        <p:nvSpPr>
          <p:cNvPr id="111" name="圆角矩形 4"/>
          <p:cNvSpPr>
            <a:spLocks noChangeArrowheads="1"/>
          </p:cNvSpPr>
          <p:nvPr/>
        </p:nvSpPr>
        <p:spPr bwMode="auto">
          <a:xfrm>
            <a:off x="2011079" y="1102074"/>
            <a:ext cx="7149120" cy="276895"/>
          </a:xfrm>
          <a:prstGeom prst="roundRect">
            <a:avLst>
              <a:gd name="adj" fmla="val 4223"/>
            </a:avLst>
          </a:prstGeom>
          <a:noFill/>
          <a:ln w="15875" cmpd="sng">
            <a:solidFill>
              <a:srgbClr val="00929C"/>
            </a:solidFill>
            <a:round/>
          </a:ln>
        </p:spPr>
        <p:txBody>
          <a:bodyPr anchor="ctr"/>
          <a:lstStyle/>
          <a:p>
            <a:pPr algn="ctr" eaLnBrk="1" hangingPunct="1"/>
            <a:endParaRPr lang="zh-CN" altLang="en-US" sz="1370">
              <a:solidFill>
                <a:srgbClr val="FFFFFF"/>
              </a:solidFill>
            </a:endParaRPr>
          </a:p>
        </p:txBody>
      </p:sp>
      <p:sp>
        <p:nvSpPr>
          <p:cNvPr id="112" name="Rounded Rectangle 36"/>
          <p:cNvSpPr/>
          <p:nvPr/>
        </p:nvSpPr>
        <p:spPr>
          <a:xfrm>
            <a:off x="9218933" y="1109367"/>
            <a:ext cx="917475" cy="273126"/>
          </a:xfrm>
          <a:prstGeom prst="roundRect">
            <a:avLst>
              <a:gd name="adj" fmla="val 13889"/>
            </a:avLst>
          </a:prstGeom>
          <a:solidFill>
            <a:srgbClr val="00FDFF"/>
          </a:solidFill>
          <a:ln>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13" name="文本框 65"/>
          <p:cNvSpPr txBox="1">
            <a:spLocks noChangeArrowheads="1"/>
          </p:cNvSpPr>
          <p:nvPr/>
        </p:nvSpPr>
        <p:spPr bwMode="auto">
          <a:xfrm>
            <a:off x="9218924" y="1074257"/>
            <a:ext cx="944814"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2129"/>
                </a:solidFill>
                <a:latin typeface="微软雅黑" panose="020B0503020204020204" charset="-122"/>
                <a:ea typeface="微软雅黑" panose="020B0503020204020204" charset="-122"/>
                <a:cs typeface="Segoe UI" pitchFamily="34" charset="0"/>
              </a:rPr>
              <a:t> 可视化展现层</a:t>
            </a:r>
            <a:endParaRPr lang="en-US" altLang="zh-CN" sz="915" dirty="0">
              <a:solidFill>
                <a:srgbClr val="002129"/>
              </a:solidFill>
              <a:latin typeface="微软雅黑" panose="020B0503020204020204" charset="-122"/>
              <a:ea typeface="微软雅黑" panose="020B0503020204020204" charset="-122"/>
              <a:cs typeface="Segoe UI" pitchFamily="34" charset="0"/>
            </a:endParaRPr>
          </a:p>
        </p:txBody>
      </p:sp>
      <p:cxnSp>
        <p:nvCxnSpPr>
          <p:cNvPr id="114" name="直接连接符 65"/>
          <p:cNvCxnSpPr>
            <a:cxnSpLocks noChangeShapeType="1"/>
          </p:cNvCxnSpPr>
          <p:nvPr/>
        </p:nvCxnSpPr>
        <p:spPr bwMode="auto">
          <a:xfrm flipH="1" flipV="1">
            <a:off x="9161729" y="1237670"/>
            <a:ext cx="76307" cy="2387"/>
          </a:xfrm>
          <a:prstGeom prst="line">
            <a:avLst/>
          </a:prstGeom>
          <a:noFill/>
          <a:ln w="6350" cmpd="sng">
            <a:solidFill>
              <a:srgbClr val="00FDFF"/>
            </a:solidFill>
            <a:round/>
            <a:headEnd type="oval" w="med" len="med"/>
            <a:tailEnd type="oval" w="med" len="med"/>
          </a:ln>
        </p:spPr>
      </p:cxnSp>
      <p:sp>
        <p:nvSpPr>
          <p:cNvPr id="115" name="圆角矩形 4"/>
          <p:cNvSpPr>
            <a:spLocks noChangeArrowheads="1"/>
          </p:cNvSpPr>
          <p:nvPr/>
        </p:nvSpPr>
        <p:spPr bwMode="auto">
          <a:xfrm>
            <a:off x="2011079" y="1431648"/>
            <a:ext cx="7149120" cy="2514726"/>
          </a:xfrm>
          <a:prstGeom prst="roundRect">
            <a:avLst>
              <a:gd name="adj" fmla="val 1129"/>
            </a:avLst>
          </a:prstGeom>
          <a:noFill/>
          <a:ln w="15875" cmpd="sng">
            <a:solidFill>
              <a:srgbClr val="00929C"/>
            </a:solidFill>
            <a:round/>
          </a:ln>
        </p:spPr>
        <p:txBody>
          <a:bodyPr anchor="ctr"/>
          <a:lstStyle/>
          <a:p>
            <a:pPr algn="ctr" eaLnBrk="1" hangingPunct="1"/>
            <a:endParaRPr lang="zh-CN" altLang="en-US" sz="1370">
              <a:solidFill>
                <a:srgbClr val="FFFFFF"/>
              </a:solidFill>
            </a:endParaRPr>
          </a:p>
        </p:txBody>
      </p:sp>
      <p:sp>
        <p:nvSpPr>
          <p:cNvPr id="116" name="Rounded Rectangle 36"/>
          <p:cNvSpPr/>
          <p:nvPr/>
        </p:nvSpPr>
        <p:spPr>
          <a:xfrm>
            <a:off x="9225293" y="2285901"/>
            <a:ext cx="917475" cy="622067"/>
          </a:xfrm>
          <a:prstGeom prst="roundRect">
            <a:avLst>
              <a:gd name="adj" fmla="val 13889"/>
            </a:avLst>
          </a:prstGeom>
          <a:solidFill>
            <a:srgbClr val="00FDFF"/>
          </a:solidFill>
          <a:ln>
            <a:noFill/>
          </a:ln>
        </p:spPr>
        <p:txBody>
          <a:bodyPr anchor="ctr"/>
          <a:lstStyle/>
          <a:p>
            <a:pPr algn="ctr" eaLnBrk="1" hangingPunct="1"/>
            <a:endParaRPr lang="bg-BG" altLang="zh-CN" sz="1370">
              <a:solidFill>
                <a:srgbClr val="FFFFFF"/>
              </a:solidFill>
              <a:sym typeface="Arial" panose="020B0604020202090204" pitchFamily="34" charset="0"/>
            </a:endParaRPr>
          </a:p>
        </p:txBody>
      </p:sp>
      <p:sp>
        <p:nvSpPr>
          <p:cNvPr id="117" name="文本框 65"/>
          <p:cNvSpPr txBox="1">
            <a:spLocks noChangeArrowheads="1"/>
          </p:cNvSpPr>
          <p:nvPr/>
        </p:nvSpPr>
        <p:spPr bwMode="auto">
          <a:xfrm>
            <a:off x="9248827" y="2426861"/>
            <a:ext cx="920907" cy="30353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915" dirty="0" smtClean="0">
                <a:solidFill>
                  <a:srgbClr val="002129"/>
                </a:solidFill>
                <a:latin typeface="微软雅黑" panose="020B0503020204020204" charset="-122"/>
                <a:ea typeface="微软雅黑" panose="020B0503020204020204" charset="-122"/>
                <a:cs typeface="Segoe UI" pitchFamily="34" charset="0"/>
              </a:rPr>
              <a:t> 应用模块层</a:t>
            </a:r>
            <a:endParaRPr lang="en-US" altLang="zh-CN" sz="915" dirty="0">
              <a:solidFill>
                <a:srgbClr val="002129"/>
              </a:solidFill>
              <a:latin typeface="微软雅黑" panose="020B0503020204020204" charset="-122"/>
              <a:ea typeface="微软雅黑" panose="020B0503020204020204" charset="-122"/>
              <a:cs typeface="Segoe UI" pitchFamily="34" charset="0"/>
            </a:endParaRPr>
          </a:p>
        </p:txBody>
      </p:sp>
      <p:cxnSp>
        <p:nvCxnSpPr>
          <p:cNvPr id="118" name="直接连接符 65"/>
          <p:cNvCxnSpPr>
            <a:cxnSpLocks noChangeShapeType="1"/>
          </p:cNvCxnSpPr>
          <p:nvPr/>
        </p:nvCxnSpPr>
        <p:spPr bwMode="auto">
          <a:xfrm flipH="1" flipV="1">
            <a:off x="9166559" y="2594548"/>
            <a:ext cx="76307" cy="2387"/>
          </a:xfrm>
          <a:prstGeom prst="line">
            <a:avLst/>
          </a:prstGeom>
          <a:noFill/>
          <a:ln w="6350" cmpd="sng">
            <a:solidFill>
              <a:srgbClr val="00FDFF"/>
            </a:solidFill>
            <a:round/>
            <a:headEnd type="oval" w="med" len="med"/>
            <a:tailEnd type="oval" w="med" len="med"/>
          </a:ln>
        </p:spPr>
      </p:cxnSp>
      <p:cxnSp>
        <p:nvCxnSpPr>
          <p:cNvPr id="119" name="直线连接符 118"/>
          <p:cNvCxnSpPr/>
          <p:nvPr/>
        </p:nvCxnSpPr>
        <p:spPr bwMode="auto">
          <a:xfrm>
            <a:off x="4260632" y="1444367"/>
            <a:ext cx="0" cy="2478809"/>
          </a:xfrm>
          <a:prstGeom prst="line">
            <a:avLst/>
          </a:prstGeom>
          <a:solidFill>
            <a:schemeClr val="accent1"/>
          </a:solidFill>
          <a:ln w="9525" cap="flat" cmpd="sng" algn="ctr">
            <a:solidFill>
              <a:srgbClr val="00FDFF"/>
            </a:solidFill>
            <a:prstDash val="dash"/>
            <a:round/>
            <a:headEnd type="none" w="med" len="med"/>
            <a:tailEnd type="none" w="med" len="med"/>
          </a:ln>
          <a:effectLst/>
        </p:spPr>
      </p:cxnSp>
      <p:cxnSp>
        <p:nvCxnSpPr>
          <p:cNvPr id="120" name="直线连接符 119"/>
          <p:cNvCxnSpPr/>
          <p:nvPr/>
        </p:nvCxnSpPr>
        <p:spPr bwMode="auto">
          <a:xfrm>
            <a:off x="6793070" y="1438008"/>
            <a:ext cx="0" cy="2508367"/>
          </a:xfrm>
          <a:prstGeom prst="line">
            <a:avLst/>
          </a:prstGeom>
          <a:solidFill>
            <a:schemeClr val="accent1"/>
          </a:solidFill>
          <a:ln w="9525" cap="flat" cmpd="sng" algn="ctr">
            <a:solidFill>
              <a:srgbClr val="00FDFF"/>
            </a:solidFill>
            <a:prstDash val="dash"/>
            <a:round/>
            <a:headEnd type="none" w="med" len="med"/>
            <a:tailEnd type="none" w="med" len="med"/>
          </a:ln>
          <a:effectLst/>
        </p:spPr>
      </p:cxnSp>
      <p:sp>
        <p:nvSpPr>
          <p:cNvPr id="121" name="椭圆 120"/>
          <p:cNvSpPr/>
          <p:nvPr/>
        </p:nvSpPr>
        <p:spPr bwMode="auto">
          <a:xfrm>
            <a:off x="2088609" y="3408769"/>
            <a:ext cx="114320" cy="114320"/>
          </a:xfrm>
          <a:prstGeom prst="ellipse">
            <a:avLst/>
          </a:prstGeom>
          <a:noFill/>
          <a:ln w="38100" cap="flat" cmpd="sng" algn="ctr">
            <a:solidFill>
              <a:srgbClr val="00FDFF"/>
            </a:solidFill>
            <a:prstDash val="solid"/>
            <a:round/>
            <a:headEnd type="none" w="med" len="med"/>
            <a:tailEnd type="none" w="med" len="med"/>
          </a:ln>
          <a:effectLst/>
        </p:spPr>
        <p:txBody>
          <a:bodyPr vert="horz" wrap="square" lIns="69596" tIns="34798" rIns="69596" bIns="34798"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370" b="0" i="0" u="none" strike="noStrike" cap="none" normalizeH="0" baseline="0" smtClean="0">
              <a:ln>
                <a:noFill/>
              </a:ln>
              <a:solidFill>
                <a:schemeClr val="tx1"/>
              </a:solidFill>
              <a:effectLst/>
              <a:latin typeface="Calibri" panose="020F0702030404030204" charset="0"/>
              <a:ea typeface="宋体" panose="02010600030101010101" charset="-122"/>
            </a:endParaRPr>
          </a:p>
        </p:txBody>
      </p:sp>
      <p:cxnSp>
        <p:nvCxnSpPr>
          <p:cNvPr id="122" name="直线连接符 121"/>
          <p:cNvCxnSpPr>
            <a:stCxn id="121" idx="6"/>
          </p:cNvCxnSpPr>
          <p:nvPr/>
        </p:nvCxnSpPr>
        <p:spPr bwMode="auto">
          <a:xfrm>
            <a:off x="2202930" y="3465929"/>
            <a:ext cx="1990978" cy="12796"/>
          </a:xfrm>
          <a:prstGeom prst="line">
            <a:avLst/>
          </a:prstGeom>
          <a:solidFill>
            <a:schemeClr val="accent1"/>
          </a:solidFill>
          <a:ln w="12700" cap="flat" cmpd="sng" algn="ctr">
            <a:solidFill>
              <a:srgbClr val="00FDFF"/>
            </a:solidFill>
            <a:prstDash val="sysDash"/>
            <a:round/>
            <a:headEnd type="none" w="med" len="med"/>
            <a:tailEnd type="none" w="med" len="med"/>
          </a:ln>
          <a:effectLst/>
        </p:spPr>
      </p:cxnSp>
      <p:cxnSp>
        <p:nvCxnSpPr>
          <p:cNvPr id="123" name="直线连接符 122"/>
          <p:cNvCxnSpPr/>
          <p:nvPr/>
        </p:nvCxnSpPr>
        <p:spPr bwMode="auto">
          <a:xfrm>
            <a:off x="4189315" y="3247859"/>
            <a:ext cx="42" cy="226263"/>
          </a:xfrm>
          <a:prstGeom prst="line">
            <a:avLst/>
          </a:prstGeom>
          <a:solidFill>
            <a:schemeClr val="accent1"/>
          </a:solidFill>
          <a:ln w="12700" cap="flat" cmpd="sng" algn="ctr">
            <a:solidFill>
              <a:srgbClr val="00FDFF"/>
            </a:solidFill>
            <a:prstDash val="sysDash"/>
            <a:round/>
            <a:headEnd type="none" w="med" len="med"/>
            <a:tailEnd type="none" w="med" len="med"/>
          </a:ln>
          <a:effectLst/>
        </p:spPr>
      </p:cxnSp>
      <p:cxnSp>
        <p:nvCxnSpPr>
          <p:cNvPr id="124" name="直线连接符 123"/>
          <p:cNvCxnSpPr/>
          <p:nvPr/>
        </p:nvCxnSpPr>
        <p:spPr bwMode="auto">
          <a:xfrm>
            <a:off x="4196162" y="3254683"/>
            <a:ext cx="2410963" cy="0"/>
          </a:xfrm>
          <a:prstGeom prst="line">
            <a:avLst/>
          </a:prstGeom>
          <a:solidFill>
            <a:schemeClr val="accent1"/>
          </a:solidFill>
          <a:ln w="12700" cap="flat" cmpd="sng" algn="ctr">
            <a:solidFill>
              <a:srgbClr val="00FDFF"/>
            </a:solidFill>
            <a:prstDash val="sysDash"/>
            <a:round/>
            <a:headEnd type="none" w="med" len="med"/>
            <a:tailEnd type="none" w="med" len="med"/>
          </a:ln>
          <a:effectLst/>
        </p:spPr>
      </p:cxnSp>
      <p:cxnSp>
        <p:nvCxnSpPr>
          <p:cNvPr id="125" name="直线连接符 124"/>
          <p:cNvCxnSpPr/>
          <p:nvPr/>
        </p:nvCxnSpPr>
        <p:spPr bwMode="auto">
          <a:xfrm>
            <a:off x="6602297" y="2670162"/>
            <a:ext cx="0" cy="583045"/>
          </a:xfrm>
          <a:prstGeom prst="line">
            <a:avLst/>
          </a:prstGeom>
          <a:solidFill>
            <a:schemeClr val="accent1"/>
          </a:solidFill>
          <a:ln w="12700" cap="flat" cmpd="sng" algn="ctr">
            <a:solidFill>
              <a:srgbClr val="00FDFF"/>
            </a:solidFill>
            <a:prstDash val="sysDash"/>
            <a:round/>
            <a:headEnd type="none" w="med" len="med"/>
            <a:tailEnd type="none" w="med" len="med"/>
          </a:ln>
          <a:effectLst/>
        </p:spPr>
      </p:cxnSp>
      <p:cxnSp>
        <p:nvCxnSpPr>
          <p:cNvPr id="126" name="直线连接符 125"/>
          <p:cNvCxnSpPr>
            <a:endCxn id="127" idx="2"/>
          </p:cNvCxnSpPr>
          <p:nvPr/>
        </p:nvCxnSpPr>
        <p:spPr bwMode="auto">
          <a:xfrm flipV="1">
            <a:off x="6600222" y="2660819"/>
            <a:ext cx="2350776" cy="10332"/>
          </a:xfrm>
          <a:prstGeom prst="line">
            <a:avLst/>
          </a:prstGeom>
          <a:solidFill>
            <a:schemeClr val="accent1"/>
          </a:solidFill>
          <a:ln w="12700" cap="flat" cmpd="sng" algn="ctr">
            <a:solidFill>
              <a:srgbClr val="00FDFF"/>
            </a:solidFill>
            <a:prstDash val="sysDash"/>
            <a:round/>
            <a:headEnd type="none" w="med" len="med"/>
            <a:tailEnd type="none" w="med" len="med"/>
          </a:ln>
          <a:effectLst/>
        </p:spPr>
      </p:cxnSp>
      <p:sp>
        <p:nvSpPr>
          <p:cNvPr id="127" name="椭圆 126"/>
          <p:cNvSpPr/>
          <p:nvPr/>
        </p:nvSpPr>
        <p:spPr bwMode="auto">
          <a:xfrm>
            <a:off x="8950998" y="2598663"/>
            <a:ext cx="124312" cy="124312"/>
          </a:xfrm>
          <a:prstGeom prst="ellipse">
            <a:avLst/>
          </a:prstGeom>
          <a:noFill/>
          <a:ln w="38100" cap="flat" cmpd="sng" algn="ctr">
            <a:solidFill>
              <a:srgbClr val="00FDFF"/>
            </a:solidFill>
            <a:prstDash val="solid"/>
            <a:round/>
            <a:headEnd type="none" w="med" len="med"/>
            <a:tailEnd type="none" w="med" len="med"/>
          </a:ln>
          <a:effectLst/>
        </p:spPr>
        <p:txBody>
          <a:bodyPr vert="horz" wrap="square" lIns="69596" tIns="34798" rIns="69596" bIns="34798"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370" b="0" i="0" u="none" strike="noStrike" cap="none" normalizeH="0" baseline="0" smtClean="0">
              <a:ln>
                <a:noFill/>
              </a:ln>
              <a:solidFill>
                <a:schemeClr val="tx1"/>
              </a:solidFill>
              <a:effectLst/>
              <a:latin typeface="Calibri" panose="020F0702030404030204" charset="0"/>
              <a:ea typeface="宋体" panose="02010600030101010101" charset="-122"/>
            </a:endParaRPr>
          </a:p>
        </p:txBody>
      </p:sp>
      <p:sp>
        <p:nvSpPr>
          <p:cNvPr id="128" name="文本框 65"/>
          <p:cNvSpPr txBox="1">
            <a:spLocks noChangeArrowheads="1"/>
          </p:cNvSpPr>
          <p:nvPr/>
        </p:nvSpPr>
        <p:spPr bwMode="auto">
          <a:xfrm>
            <a:off x="3347721" y="2588687"/>
            <a:ext cx="685964" cy="303530"/>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网络健康</a:t>
            </a:r>
            <a:endParaRPr lang="zh-CN" altLang="en-US" sz="915" dirty="0" smtClean="0">
              <a:solidFill>
                <a:srgbClr val="00FDFF"/>
              </a:solidFill>
              <a:latin typeface="微软雅黑" panose="020B0503020204020204" charset="-122"/>
              <a:ea typeface="微软雅黑" panose="020B0503020204020204" charset="-122"/>
              <a:cs typeface="Segoe UI" pitchFamily="34" charset="0"/>
            </a:endParaRPr>
          </a:p>
        </p:txBody>
      </p:sp>
      <p:sp>
        <p:nvSpPr>
          <p:cNvPr id="129" name="Rounded Rectangle 34"/>
          <p:cNvSpPr/>
          <p:nvPr/>
        </p:nvSpPr>
        <p:spPr>
          <a:xfrm>
            <a:off x="2169442" y="2433917"/>
            <a:ext cx="931735" cy="447606"/>
          </a:xfrm>
          <a:prstGeom prst="roundRect">
            <a:avLst>
              <a:gd name="adj" fmla="val 1117"/>
            </a:avLst>
          </a:prstGeom>
          <a:solidFill>
            <a:srgbClr val="00FDFF">
              <a:alpha val="10000"/>
            </a:srgbClr>
          </a:solidFill>
          <a:ln w="12700">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30" name="文本框 65"/>
          <p:cNvSpPr txBox="1">
            <a:spLocks noChangeArrowheads="1"/>
          </p:cNvSpPr>
          <p:nvPr/>
        </p:nvSpPr>
        <p:spPr bwMode="auto">
          <a:xfrm>
            <a:off x="2289048" y="2588687"/>
            <a:ext cx="801959" cy="303530"/>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en-US" altLang="zh-CN" sz="915" dirty="0" smtClean="0">
                <a:solidFill>
                  <a:srgbClr val="00FDFF"/>
                </a:solidFill>
                <a:latin typeface="微软雅黑" panose="020B0503020204020204" charset="-122"/>
                <a:ea typeface="微软雅黑" panose="020B0503020204020204" charset="-122"/>
                <a:cs typeface="Segoe UI" pitchFamily="34" charset="0"/>
              </a:rPr>
              <a:t>IT</a:t>
            </a:r>
            <a:r>
              <a:rPr lang="zh-CN" altLang="en-US" sz="915" dirty="0" smtClean="0">
                <a:solidFill>
                  <a:srgbClr val="00FDFF"/>
                </a:solidFill>
                <a:latin typeface="微软雅黑" panose="020B0503020204020204" charset="-122"/>
                <a:ea typeface="微软雅黑" panose="020B0503020204020204" charset="-122"/>
                <a:cs typeface="Segoe UI" pitchFamily="34" charset="0"/>
              </a:rPr>
              <a:t>基础监控</a:t>
            </a:r>
            <a:endParaRPr lang="zh-CN" altLang="en-US" sz="915" dirty="0" smtClean="0">
              <a:solidFill>
                <a:srgbClr val="00FDFF"/>
              </a:solidFill>
              <a:latin typeface="微软雅黑" panose="020B0503020204020204" charset="-122"/>
              <a:ea typeface="微软雅黑" panose="020B0503020204020204" charset="-122"/>
              <a:cs typeface="Segoe UI" pitchFamily="34" charset="0"/>
            </a:endParaRPr>
          </a:p>
        </p:txBody>
      </p:sp>
      <p:sp>
        <p:nvSpPr>
          <p:cNvPr id="131" name="Freeform 111"/>
          <p:cNvSpPr>
            <a:spLocks noChangeArrowheads="1"/>
          </p:cNvSpPr>
          <p:nvPr/>
        </p:nvSpPr>
        <p:spPr bwMode="auto">
          <a:xfrm>
            <a:off x="2545169" y="2479026"/>
            <a:ext cx="132614" cy="161101"/>
          </a:xfrm>
          <a:custGeom>
            <a:avLst/>
            <a:gdLst>
              <a:gd name="T0" fmla="*/ 503021019 w 355"/>
              <a:gd name="T1" fmla="*/ 405492432 h 435"/>
              <a:gd name="T2" fmla="*/ 503021019 w 355"/>
              <a:gd name="T3" fmla="*/ 405492432 h 435"/>
              <a:gd name="T4" fmla="*/ 258779627 w 355"/>
              <a:gd name="T5" fmla="*/ 494327443 h 435"/>
              <a:gd name="T6" fmla="*/ 13084533 w 355"/>
              <a:gd name="T7" fmla="*/ 405492432 h 435"/>
              <a:gd name="T8" fmla="*/ 0 w 355"/>
              <a:gd name="T9" fmla="*/ 405492432 h 435"/>
              <a:gd name="T10" fmla="*/ 0 w 355"/>
              <a:gd name="T11" fmla="*/ 481432038 h 435"/>
              <a:gd name="T12" fmla="*/ 258779627 w 355"/>
              <a:gd name="T13" fmla="*/ 621849865 h 435"/>
              <a:gd name="T14" fmla="*/ 514651849 w 355"/>
              <a:gd name="T15" fmla="*/ 481432038 h 435"/>
              <a:gd name="T16" fmla="*/ 514651849 w 355"/>
              <a:gd name="T17" fmla="*/ 405492432 h 435"/>
              <a:gd name="T18" fmla="*/ 503021019 w 355"/>
              <a:gd name="T19" fmla="*/ 405492432 h 435"/>
              <a:gd name="T20" fmla="*/ 503021019 w 355"/>
              <a:gd name="T21" fmla="*/ 229252838 h 435"/>
              <a:gd name="T22" fmla="*/ 503021019 w 355"/>
              <a:gd name="T23" fmla="*/ 229252838 h 435"/>
              <a:gd name="T24" fmla="*/ 258779627 w 355"/>
              <a:gd name="T25" fmla="*/ 305193642 h 435"/>
              <a:gd name="T26" fmla="*/ 13084533 w 355"/>
              <a:gd name="T27" fmla="*/ 229252838 h 435"/>
              <a:gd name="T28" fmla="*/ 0 w 355"/>
              <a:gd name="T29" fmla="*/ 229252838 h 435"/>
              <a:gd name="T30" fmla="*/ 0 w 355"/>
              <a:gd name="T31" fmla="*/ 318089046 h 435"/>
              <a:gd name="T32" fmla="*/ 258779627 w 355"/>
              <a:gd name="T33" fmla="*/ 418387837 h 435"/>
              <a:gd name="T34" fmla="*/ 514651849 w 355"/>
              <a:gd name="T35" fmla="*/ 318089046 h 435"/>
              <a:gd name="T36" fmla="*/ 514651849 w 355"/>
              <a:gd name="T37" fmla="*/ 229252838 h 435"/>
              <a:gd name="T38" fmla="*/ 503021019 w 355"/>
              <a:gd name="T39" fmla="*/ 229252838 h 435"/>
              <a:gd name="T40" fmla="*/ 258779627 w 355"/>
              <a:gd name="T41" fmla="*/ 0 h 435"/>
              <a:gd name="T42" fmla="*/ 258779627 w 355"/>
              <a:gd name="T43" fmla="*/ 0 h 435"/>
              <a:gd name="T44" fmla="*/ 0 w 355"/>
              <a:gd name="T45" fmla="*/ 88836208 h 435"/>
              <a:gd name="T46" fmla="*/ 0 w 355"/>
              <a:gd name="T47" fmla="*/ 138985005 h 435"/>
              <a:gd name="T48" fmla="*/ 258779627 w 355"/>
              <a:gd name="T49" fmla="*/ 229252838 h 435"/>
              <a:gd name="T50" fmla="*/ 514651849 w 355"/>
              <a:gd name="T51" fmla="*/ 138985005 h 435"/>
              <a:gd name="T52" fmla="*/ 514651849 w 355"/>
              <a:gd name="T53" fmla="*/ 88836208 h 435"/>
              <a:gd name="T54" fmla="*/ 258779627 w 355"/>
              <a:gd name="T55" fmla="*/ 0 h 43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55" h="435">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rgbClr val="00FDFF"/>
          </a:solidFill>
          <a:ln w="9525">
            <a:noFill/>
            <a:round/>
          </a:ln>
        </p:spPr>
        <p:txBody>
          <a:bodyPr wrap="none" lIns="69583" tIns="34791" rIns="69583" bIns="34791" anchor="ctr"/>
          <a:lstStyle/>
          <a:p>
            <a:endParaRPr lang="zh-CN" altLang="en-US" sz="1370"/>
          </a:p>
        </p:txBody>
      </p:sp>
      <p:sp>
        <p:nvSpPr>
          <p:cNvPr id="132" name="Freeform 109"/>
          <p:cNvSpPr>
            <a:spLocks noChangeArrowheads="1"/>
          </p:cNvSpPr>
          <p:nvPr/>
        </p:nvSpPr>
        <p:spPr bwMode="auto">
          <a:xfrm>
            <a:off x="3552613" y="2475322"/>
            <a:ext cx="164726" cy="164806"/>
          </a:xfrm>
          <a:custGeom>
            <a:avLst/>
            <a:gdLst>
              <a:gd name="T0" fmla="*/ 431911959 w 634"/>
              <a:gd name="T1" fmla="*/ 0 h 634"/>
              <a:gd name="T2" fmla="*/ 431911959 w 634"/>
              <a:gd name="T3" fmla="*/ 845880801 h 634"/>
              <a:gd name="T4" fmla="*/ 431911959 w 634"/>
              <a:gd name="T5" fmla="*/ 0 h 634"/>
              <a:gd name="T6" fmla="*/ 726517907 w 634"/>
              <a:gd name="T7" fmla="*/ 216481841 h 634"/>
              <a:gd name="T8" fmla="*/ 589213050 w 634"/>
              <a:gd name="T9" fmla="*/ 392874024 h 634"/>
              <a:gd name="T10" fmla="*/ 726517907 w 634"/>
              <a:gd name="T11" fmla="*/ 216481841 h 634"/>
              <a:gd name="T12" fmla="*/ 687859830 w 634"/>
              <a:gd name="T13" fmla="*/ 177728312 h 634"/>
              <a:gd name="T14" fmla="*/ 510562505 w 634"/>
              <a:gd name="T15" fmla="*/ 78842031 h 634"/>
              <a:gd name="T16" fmla="*/ 314602182 w 634"/>
              <a:gd name="T17" fmla="*/ 392874024 h 634"/>
              <a:gd name="T18" fmla="*/ 334598416 w 634"/>
              <a:gd name="T19" fmla="*/ 256570343 h 634"/>
              <a:gd name="T20" fmla="*/ 510562505 w 634"/>
              <a:gd name="T21" fmla="*/ 256570343 h 634"/>
              <a:gd name="T22" fmla="*/ 314602182 w 634"/>
              <a:gd name="T23" fmla="*/ 392874024 h 634"/>
              <a:gd name="T24" fmla="*/ 530558739 w 634"/>
              <a:gd name="T25" fmla="*/ 453006776 h 634"/>
              <a:gd name="T26" fmla="*/ 431911959 w 634"/>
              <a:gd name="T27" fmla="*/ 590646587 h 634"/>
              <a:gd name="T28" fmla="*/ 314602182 w 634"/>
              <a:gd name="T29" fmla="*/ 453006776 h 634"/>
              <a:gd name="T30" fmla="*/ 393252727 w 634"/>
              <a:gd name="T31" fmla="*/ 58797780 h 634"/>
              <a:gd name="T32" fmla="*/ 431911959 w 634"/>
              <a:gd name="T33" fmla="*/ 58797780 h 634"/>
              <a:gd name="T34" fmla="*/ 510562505 w 634"/>
              <a:gd name="T35" fmla="*/ 216481841 h 634"/>
              <a:gd name="T36" fmla="*/ 353261414 w 634"/>
              <a:gd name="T37" fmla="*/ 216481841 h 634"/>
              <a:gd name="T38" fmla="*/ 334598416 w 634"/>
              <a:gd name="T39" fmla="*/ 78842031 h 634"/>
              <a:gd name="T40" fmla="*/ 294607102 w 634"/>
              <a:gd name="T41" fmla="*/ 196436434 h 634"/>
              <a:gd name="T42" fmla="*/ 334598416 w 634"/>
              <a:gd name="T43" fmla="*/ 78842031 h 634"/>
              <a:gd name="T44" fmla="*/ 118643013 w 634"/>
              <a:gd name="T45" fmla="*/ 216481841 h 634"/>
              <a:gd name="T46" fmla="*/ 275944104 w 634"/>
              <a:gd name="T47" fmla="*/ 392874024 h 634"/>
              <a:gd name="T48" fmla="*/ 118643013 w 634"/>
              <a:gd name="T49" fmla="*/ 216481841 h 634"/>
              <a:gd name="T50" fmla="*/ 118643013 w 634"/>
              <a:gd name="T51" fmla="*/ 629398959 h 634"/>
              <a:gd name="T52" fmla="*/ 275944104 w 634"/>
              <a:gd name="T53" fmla="*/ 453006776 h 634"/>
              <a:gd name="T54" fmla="*/ 118643013 w 634"/>
              <a:gd name="T55" fmla="*/ 629398959 h 634"/>
              <a:gd name="T56" fmla="*/ 157301091 w 634"/>
              <a:gd name="T57" fmla="*/ 669488618 h 634"/>
              <a:gd name="T58" fmla="*/ 334598416 w 634"/>
              <a:gd name="T59" fmla="*/ 787083021 h 634"/>
              <a:gd name="T60" fmla="*/ 451908193 w 634"/>
              <a:gd name="T61" fmla="*/ 787083021 h 634"/>
              <a:gd name="T62" fmla="*/ 431911959 w 634"/>
              <a:gd name="T63" fmla="*/ 787083021 h 634"/>
              <a:gd name="T64" fmla="*/ 353261414 w 634"/>
              <a:gd name="T65" fmla="*/ 629398959 h 634"/>
              <a:gd name="T66" fmla="*/ 510562505 w 634"/>
              <a:gd name="T67" fmla="*/ 629398959 h 634"/>
              <a:gd name="T68" fmla="*/ 510562505 w 634"/>
              <a:gd name="T69" fmla="*/ 787083021 h 634"/>
              <a:gd name="T70" fmla="*/ 549221736 w 634"/>
              <a:gd name="T71" fmla="*/ 649444367 h 634"/>
              <a:gd name="T72" fmla="*/ 510562505 w 634"/>
              <a:gd name="T73" fmla="*/ 787083021 h 634"/>
              <a:gd name="T74" fmla="*/ 726517907 w 634"/>
              <a:gd name="T75" fmla="*/ 629398959 h 634"/>
              <a:gd name="T76" fmla="*/ 589213050 w 634"/>
              <a:gd name="T77" fmla="*/ 453006776 h 634"/>
              <a:gd name="T78" fmla="*/ 726517907 w 634"/>
              <a:gd name="T79" fmla="*/ 629398959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rgbClr val="00FDFF"/>
          </a:solidFill>
          <a:ln w="9525">
            <a:noFill/>
            <a:round/>
          </a:ln>
        </p:spPr>
        <p:txBody>
          <a:bodyPr wrap="none" anchor="ctr"/>
          <a:lstStyle/>
          <a:p>
            <a:endParaRPr lang="zh-CN" altLang="en-US" sz="1370"/>
          </a:p>
        </p:txBody>
      </p:sp>
      <p:sp>
        <p:nvSpPr>
          <p:cNvPr id="134" name="文本框 65"/>
          <p:cNvSpPr txBox="1">
            <a:spLocks noChangeArrowheads="1"/>
          </p:cNvSpPr>
          <p:nvPr/>
        </p:nvSpPr>
        <p:spPr bwMode="auto">
          <a:xfrm>
            <a:off x="3347721" y="3084888"/>
            <a:ext cx="685964" cy="303530"/>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统一告警</a:t>
            </a:r>
            <a:endParaRPr lang="zh-CN" altLang="en-US" sz="915" dirty="0" smtClean="0">
              <a:solidFill>
                <a:srgbClr val="00FDFF"/>
              </a:solidFill>
              <a:latin typeface="微软雅黑" panose="020B0503020204020204" charset="-122"/>
              <a:ea typeface="微软雅黑" panose="020B0503020204020204" charset="-122"/>
              <a:cs typeface="Segoe UI" pitchFamily="34" charset="0"/>
            </a:endParaRPr>
          </a:p>
        </p:txBody>
      </p:sp>
      <p:sp>
        <p:nvSpPr>
          <p:cNvPr id="135" name="Rounded Rectangle 34"/>
          <p:cNvSpPr/>
          <p:nvPr/>
        </p:nvSpPr>
        <p:spPr>
          <a:xfrm>
            <a:off x="2169442" y="2930118"/>
            <a:ext cx="931735" cy="447606"/>
          </a:xfrm>
          <a:prstGeom prst="roundRect">
            <a:avLst>
              <a:gd name="adj" fmla="val 0"/>
            </a:avLst>
          </a:prstGeom>
          <a:solidFill>
            <a:srgbClr val="00FDFF">
              <a:alpha val="10000"/>
            </a:srgbClr>
          </a:solidFill>
          <a:ln w="12700">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36" name="文本框 65"/>
          <p:cNvSpPr txBox="1">
            <a:spLocks noChangeArrowheads="1"/>
          </p:cNvSpPr>
          <p:nvPr/>
        </p:nvSpPr>
        <p:spPr bwMode="auto">
          <a:xfrm>
            <a:off x="2289048" y="3084888"/>
            <a:ext cx="885738" cy="303530"/>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私有云监控</a:t>
            </a:r>
            <a:endParaRPr lang="zh-CN" altLang="en-US" sz="915" dirty="0" smtClean="0">
              <a:solidFill>
                <a:srgbClr val="00FDFF"/>
              </a:solidFill>
              <a:latin typeface="微软雅黑" panose="020B0503020204020204" charset="-122"/>
              <a:ea typeface="微软雅黑" panose="020B0503020204020204" charset="-122"/>
              <a:cs typeface="Segoe UI" pitchFamily="34" charset="0"/>
            </a:endParaRPr>
          </a:p>
        </p:txBody>
      </p:sp>
      <p:sp>
        <p:nvSpPr>
          <p:cNvPr id="138" name="Freeform 100"/>
          <p:cNvSpPr>
            <a:spLocks noChangeArrowheads="1"/>
          </p:cNvSpPr>
          <p:nvPr/>
        </p:nvSpPr>
        <p:spPr bwMode="auto">
          <a:xfrm>
            <a:off x="2510863" y="2990927"/>
            <a:ext cx="224550" cy="145121"/>
          </a:xfrm>
          <a:custGeom>
            <a:avLst/>
            <a:gdLst>
              <a:gd name="T0" fmla="*/ 547211071 w 498"/>
              <a:gd name="T1" fmla="*/ 129161556 h 320"/>
              <a:gd name="T2" fmla="*/ 547211071 w 498"/>
              <a:gd name="T3" fmla="*/ 129161556 h 320"/>
              <a:gd name="T4" fmla="*/ 509868864 w 498"/>
              <a:gd name="T5" fmla="*/ 129161556 h 320"/>
              <a:gd name="T6" fmla="*/ 331773321 w 498"/>
              <a:gd name="T7" fmla="*/ 0 h 320"/>
              <a:gd name="T8" fmla="*/ 140752136 w 498"/>
              <a:gd name="T9" fmla="*/ 194467446 h 320"/>
              <a:gd name="T10" fmla="*/ 140752136 w 498"/>
              <a:gd name="T11" fmla="*/ 217687908 h 320"/>
              <a:gd name="T12" fmla="*/ 127826495 w 498"/>
              <a:gd name="T13" fmla="*/ 217687908 h 320"/>
              <a:gd name="T14" fmla="*/ 0 w 498"/>
              <a:gd name="T15" fmla="*/ 348299688 h 320"/>
              <a:gd name="T16" fmla="*/ 127826495 w 498"/>
              <a:gd name="T17" fmla="*/ 462948154 h 320"/>
              <a:gd name="T18" fmla="*/ 547211071 w 498"/>
              <a:gd name="T19" fmla="*/ 462948154 h 320"/>
              <a:gd name="T20" fmla="*/ 713816889 w 498"/>
              <a:gd name="T21" fmla="*/ 296054252 h 320"/>
              <a:gd name="T22" fmla="*/ 547211071 w 498"/>
              <a:gd name="T23" fmla="*/ 129161556 h 320"/>
              <a:gd name="T24" fmla="*/ 407894851 w 498"/>
              <a:gd name="T25" fmla="*/ 282993798 h 320"/>
              <a:gd name="T26" fmla="*/ 407894851 w 498"/>
              <a:gd name="T27" fmla="*/ 282993798 h 320"/>
              <a:gd name="T28" fmla="*/ 305920839 w 498"/>
              <a:gd name="T29" fmla="*/ 399093694 h 320"/>
              <a:gd name="T30" fmla="*/ 280068357 w 498"/>
              <a:gd name="T31" fmla="*/ 399093694 h 320"/>
              <a:gd name="T32" fmla="*/ 280068357 w 498"/>
              <a:gd name="T33" fmla="*/ 386032033 h 320"/>
              <a:gd name="T34" fmla="*/ 280068357 w 498"/>
              <a:gd name="T35" fmla="*/ 372970373 h 320"/>
              <a:gd name="T36" fmla="*/ 318847679 w 498"/>
              <a:gd name="T37" fmla="*/ 296054252 h 320"/>
              <a:gd name="T38" fmla="*/ 292995197 w 498"/>
              <a:gd name="T39" fmla="*/ 282993798 h 320"/>
              <a:gd name="T40" fmla="*/ 292995197 w 498"/>
              <a:gd name="T41" fmla="*/ 282993798 h 320"/>
              <a:gd name="T42" fmla="*/ 267142715 w 498"/>
              <a:gd name="T43" fmla="*/ 258321907 h 320"/>
              <a:gd name="T44" fmla="*/ 280068357 w 498"/>
              <a:gd name="T45" fmla="*/ 232199792 h 320"/>
              <a:gd name="T46" fmla="*/ 370552643 w 498"/>
              <a:gd name="T47" fmla="*/ 129161556 h 320"/>
              <a:gd name="T48" fmla="*/ 394969209 w 498"/>
              <a:gd name="T49" fmla="*/ 116099896 h 320"/>
              <a:gd name="T50" fmla="*/ 407894851 w 498"/>
              <a:gd name="T51" fmla="*/ 129161556 h 320"/>
              <a:gd name="T52" fmla="*/ 394969209 w 498"/>
              <a:gd name="T53" fmla="*/ 153832242 h 320"/>
              <a:gd name="T54" fmla="*/ 357627002 w 498"/>
              <a:gd name="T55" fmla="*/ 232199792 h 320"/>
              <a:gd name="T56" fmla="*/ 394969209 w 498"/>
              <a:gd name="T57" fmla="*/ 245261452 h 320"/>
              <a:gd name="T58" fmla="*/ 394969209 w 498"/>
              <a:gd name="T59" fmla="*/ 245261452 h 320"/>
              <a:gd name="T60" fmla="*/ 420821692 w 498"/>
              <a:gd name="T61" fmla="*/ 271383567 h 320"/>
              <a:gd name="T62" fmla="*/ 407894851 w 498"/>
              <a:gd name="T63" fmla="*/ 282993798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cubicBezTo>
                  <a:pt x="284" y="169"/>
                  <a:pt x="293" y="178"/>
                  <a:pt x="293" y="187"/>
                </a:cubicBezTo>
                <a:lnTo>
                  <a:pt x="284" y="195"/>
                </a:lnTo>
                <a:close/>
              </a:path>
            </a:pathLst>
          </a:custGeom>
          <a:solidFill>
            <a:srgbClr val="00FDFF"/>
          </a:solidFill>
          <a:ln w="9525">
            <a:noFill/>
            <a:round/>
          </a:ln>
        </p:spPr>
        <p:txBody>
          <a:bodyPr wrap="none" lIns="69583" tIns="34791" rIns="69583" bIns="34791" anchor="ctr"/>
          <a:lstStyle/>
          <a:p>
            <a:endParaRPr lang="zh-CN" altLang="en-US" sz="1370"/>
          </a:p>
        </p:txBody>
      </p:sp>
      <p:sp>
        <p:nvSpPr>
          <p:cNvPr id="139" name="Freeform 63"/>
          <p:cNvSpPr>
            <a:spLocks noChangeArrowheads="1"/>
          </p:cNvSpPr>
          <p:nvPr/>
        </p:nvSpPr>
        <p:spPr bwMode="auto">
          <a:xfrm>
            <a:off x="3565102" y="2984884"/>
            <a:ext cx="132073" cy="157880"/>
          </a:xfrm>
          <a:custGeom>
            <a:avLst/>
            <a:gdLst>
              <a:gd name="T0" fmla="*/ 2147483646 w 432"/>
              <a:gd name="T1" fmla="*/ 2147483646 h 517"/>
              <a:gd name="T2" fmla="*/ 2147483646 w 432"/>
              <a:gd name="T3" fmla="*/ 2147483646 h 517"/>
              <a:gd name="T4" fmla="*/ 2147483646 w 432"/>
              <a:gd name="T5" fmla="*/ 2147483646 h 517"/>
              <a:gd name="T6" fmla="*/ 0 w 432"/>
              <a:gd name="T7" fmla="*/ 2147483646 h 517"/>
              <a:gd name="T8" fmla="*/ 2147483646 w 432"/>
              <a:gd name="T9" fmla="*/ 2147483646 h 517"/>
              <a:gd name="T10" fmla="*/ 2147483646 w 432"/>
              <a:gd name="T11" fmla="*/ 2147483646 h 517"/>
              <a:gd name="T12" fmla="*/ 2147483646 w 432"/>
              <a:gd name="T13" fmla="*/ 2147483646 h 517"/>
              <a:gd name="T14" fmla="*/ 2147483646 w 432"/>
              <a:gd name="T15" fmla="*/ 2147483646 h 517"/>
              <a:gd name="T16" fmla="*/ 2147483646 w 432"/>
              <a:gd name="T17" fmla="*/ 0 h 517"/>
              <a:gd name="T18" fmla="*/ 2147483646 w 432"/>
              <a:gd name="T19" fmla="*/ 2147483646 h 517"/>
              <a:gd name="T20" fmla="*/ 2147483646 w 432"/>
              <a:gd name="T21" fmla="*/ 2147483646 h 517"/>
              <a:gd name="T22" fmla="*/ 2147483646 w 432"/>
              <a:gd name="T23" fmla="*/ 2147483646 h 517"/>
              <a:gd name="T24" fmla="*/ 2147483646 w 432"/>
              <a:gd name="T25" fmla="*/ 2147483646 h 517"/>
              <a:gd name="T26" fmla="*/ 2147483646 w 432"/>
              <a:gd name="T27" fmla="*/ 2147483646 h 517"/>
              <a:gd name="T28" fmla="*/ 2147483646 w 432"/>
              <a:gd name="T29" fmla="*/ 2147483646 h 517"/>
              <a:gd name="T30" fmla="*/ 2147483646 w 432"/>
              <a:gd name="T31" fmla="*/ 2147483646 h 517"/>
              <a:gd name="T32" fmla="*/ 2147483646 w 432"/>
              <a:gd name="T33" fmla="*/ 2147483646 h 517"/>
              <a:gd name="T34" fmla="*/ 2147483646 w 432"/>
              <a:gd name="T35" fmla="*/ 2147483646 h 517"/>
              <a:gd name="T36" fmla="*/ 2147483646 w 432"/>
              <a:gd name="T37" fmla="*/ 2147483646 h 517"/>
              <a:gd name="T38" fmla="*/ 2147483646 w 432"/>
              <a:gd name="T39" fmla="*/ 2147483646 h 5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32" h="517">
                <a:moveTo>
                  <a:pt x="402" y="431"/>
                </a:moveTo>
                <a:lnTo>
                  <a:pt x="402" y="431"/>
                </a:lnTo>
                <a:cubicBezTo>
                  <a:pt x="28" y="431"/>
                  <a:pt x="28" y="431"/>
                  <a:pt x="28" y="431"/>
                </a:cubicBezTo>
                <a:cubicBezTo>
                  <a:pt x="14" y="431"/>
                  <a:pt x="0" y="417"/>
                  <a:pt x="0" y="403"/>
                </a:cubicBezTo>
                <a:cubicBezTo>
                  <a:pt x="0" y="389"/>
                  <a:pt x="14" y="375"/>
                  <a:pt x="28" y="375"/>
                </a:cubicBezTo>
                <a:cubicBezTo>
                  <a:pt x="42" y="375"/>
                  <a:pt x="56" y="361"/>
                  <a:pt x="56" y="347"/>
                </a:cubicBezTo>
                <a:cubicBezTo>
                  <a:pt x="56" y="156"/>
                  <a:pt x="56" y="156"/>
                  <a:pt x="56" y="156"/>
                </a:cubicBezTo>
                <a:cubicBezTo>
                  <a:pt x="56" y="85"/>
                  <a:pt x="113" y="29"/>
                  <a:pt x="191" y="29"/>
                </a:cubicBezTo>
                <a:cubicBezTo>
                  <a:pt x="191" y="7"/>
                  <a:pt x="198" y="0"/>
                  <a:pt x="219" y="0"/>
                </a:cubicBezTo>
                <a:cubicBezTo>
                  <a:pt x="233" y="0"/>
                  <a:pt x="247" y="7"/>
                  <a:pt x="247" y="29"/>
                </a:cubicBezTo>
                <a:cubicBezTo>
                  <a:pt x="318" y="29"/>
                  <a:pt x="374" y="85"/>
                  <a:pt x="374" y="156"/>
                </a:cubicBezTo>
                <a:cubicBezTo>
                  <a:pt x="374" y="347"/>
                  <a:pt x="374" y="347"/>
                  <a:pt x="374" y="347"/>
                </a:cubicBezTo>
                <a:cubicBezTo>
                  <a:pt x="374" y="361"/>
                  <a:pt x="388" y="375"/>
                  <a:pt x="402" y="375"/>
                </a:cubicBezTo>
                <a:cubicBezTo>
                  <a:pt x="424" y="375"/>
                  <a:pt x="431" y="389"/>
                  <a:pt x="431" y="403"/>
                </a:cubicBezTo>
                <a:cubicBezTo>
                  <a:pt x="431" y="417"/>
                  <a:pt x="424" y="431"/>
                  <a:pt x="402" y="431"/>
                </a:cubicBezTo>
                <a:close/>
                <a:moveTo>
                  <a:pt x="219" y="516"/>
                </a:moveTo>
                <a:lnTo>
                  <a:pt x="219" y="516"/>
                </a:lnTo>
                <a:cubicBezTo>
                  <a:pt x="184" y="516"/>
                  <a:pt x="162" y="488"/>
                  <a:pt x="162" y="460"/>
                </a:cubicBezTo>
                <a:cubicBezTo>
                  <a:pt x="275" y="460"/>
                  <a:pt x="275" y="460"/>
                  <a:pt x="275" y="460"/>
                </a:cubicBezTo>
                <a:cubicBezTo>
                  <a:pt x="275" y="488"/>
                  <a:pt x="247" y="516"/>
                  <a:pt x="219" y="516"/>
                </a:cubicBezTo>
                <a:close/>
              </a:path>
            </a:pathLst>
          </a:custGeom>
          <a:solidFill>
            <a:srgbClr val="00FDFF"/>
          </a:solidFill>
          <a:ln w="9525">
            <a:noFill/>
            <a:round/>
          </a:ln>
        </p:spPr>
        <p:txBody>
          <a:bodyPr wrap="none" anchor="ctr"/>
          <a:lstStyle/>
          <a:p>
            <a:endParaRPr lang="zh-CN" altLang="en-US" sz="1370"/>
          </a:p>
        </p:txBody>
      </p:sp>
      <p:sp>
        <p:nvSpPr>
          <p:cNvPr id="140" name="文本框 65"/>
          <p:cNvSpPr txBox="1">
            <a:spLocks noChangeArrowheads="1"/>
          </p:cNvSpPr>
          <p:nvPr/>
        </p:nvSpPr>
        <p:spPr bwMode="auto">
          <a:xfrm>
            <a:off x="5674636" y="2346748"/>
            <a:ext cx="815887" cy="303530"/>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浏览器体验</a:t>
            </a:r>
            <a:endParaRPr lang="zh-CN" altLang="en-US" sz="915" dirty="0" smtClean="0">
              <a:solidFill>
                <a:srgbClr val="00FDFF"/>
              </a:solidFill>
              <a:latin typeface="微软雅黑" panose="020B0503020204020204" charset="-122"/>
              <a:ea typeface="微软雅黑" panose="020B0503020204020204" charset="-122"/>
              <a:cs typeface="Segoe UI" pitchFamily="34" charset="0"/>
            </a:endParaRPr>
          </a:p>
        </p:txBody>
      </p:sp>
      <p:sp>
        <p:nvSpPr>
          <p:cNvPr id="141" name="Rounded Rectangle 34"/>
          <p:cNvSpPr/>
          <p:nvPr/>
        </p:nvSpPr>
        <p:spPr>
          <a:xfrm>
            <a:off x="4536781" y="2191977"/>
            <a:ext cx="931735" cy="447606"/>
          </a:xfrm>
          <a:prstGeom prst="roundRect">
            <a:avLst>
              <a:gd name="adj" fmla="val 1117"/>
            </a:avLst>
          </a:prstGeom>
          <a:solidFill>
            <a:srgbClr val="00FDFF">
              <a:alpha val="10000"/>
            </a:srgbClr>
          </a:solidFill>
          <a:ln w="12700">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42" name="文本框 65"/>
          <p:cNvSpPr txBox="1">
            <a:spLocks noChangeArrowheads="1"/>
          </p:cNvSpPr>
          <p:nvPr/>
        </p:nvSpPr>
        <p:spPr bwMode="auto">
          <a:xfrm>
            <a:off x="4621819" y="2346748"/>
            <a:ext cx="954898" cy="303530"/>
          </a:xfrm>
          <a:prstGeom prst="rect">
            <a:avLst/>
          </a:prstGeom>
          <a:noFill/>
          <a:ln w="9525">
            <a:noFill/>
            <a:miter lim="800000"/>
          </a:ln>
        </p:spPr>
        <p:txBody>
          <a:bodyPr wrap="square">
            <a:spAutoFit/>
          </a:bodyPr>
          <a:lstStyle>
            <a:lvl1pPr/>
            <a:lvl2pPr marL="742950" indent="-285750"/>
            <a:lvl3pPr/>
            <a:lvl4pPr/>
            <a:lvl5pPr/>
            <a:lvl6pPr/>
            <a:lvl7pPr/>
            <a:lvl8pPr/>
            <a:lvl9pPr/>
          </a:lstStyle>
          <a:p>
            <a:pPr eaLnBrk="1" hangingPunct="1">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移动用户体验</a:t>
            </a:r>
            <a:endParaRPr lang="zh-CN" altLang="en-US" sz="915" dirty="0" smtClean="0">
              <a:solidFill>
                <a:srgbClr val="00FDFF"/>
              </a:solidFill>
              <a:latin typeface="微软雅黑" panose="020B0503020204020204" charset="-122"/>
              <a:ea typeface="微软雅黑" panose="020B0503020204020204" charset="-122"/>
              <a:cs typeface="Segoe UI" pitchFamily="34" charset="0"/>
            </a:endParaRPr>
          </a:p>
        </p:txBody>
      </p:sp>
      <p:sp>
        <p:nvSpPr>
          <p:cNvPr id="144" name="文本框 65"/>
          <p:cNvSpPr txBox="1">
            <a:spLocks noChangeArrowheads="1"/>
          </p:cNvSpPr>
          <p:nvPr/>
        </p:nvSpPr>
        <p:spPr bwMode="auto">
          <a:xfrm>
            <a:off x="5724349" y="2866382"/>
            <a:ext cx="685964" cy="303530"/>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日志分析</a:t>
            </a:r>
            <a:endParaRPr lang="zh-CN" altLang="en-US" sz="915" dirty="0" smtClean="0">
              <a:solidFill>
                <a:srgbClr val="00FDFF"/>
              </a:solidFill>
              <a:latin typeface="微软雅黑" panose="020B0503020204020204" charset="-122"/>
              <a:ea typeface="微软雅黑" panose="020B0503020204020204" charset="-122"/>
              <a:cs typeface="Segoe UI" pitchFamily="34" charset="0"/>
            </a:endParaRPr>
          </a:p>
        </p:txBody>
      </p:sp>
      <p:sp>
        <p:nvSpPr>
          <p:cNvPr id="145" name="Rounded Rectangle 34"/>
          <p:cNvSpPr/>
          <p:nvPr/>
        </p:nvSpPr>
        <p:spPr>
          <a:xfrm>
            <a:off x="4536781" y="2688178"/>
            <a:ext cx="931735" cy="447606"/>
          </a:xfrm>
          <a:prstGeom prst="roundRect">
            <a:avLst>
              <a:gd name="adj" fmla="val 1117"/>
            </a:avLst>
          </a:prstGeom>
          <a:solidFill>
            <a:srgbClr val="00FDFF">
              <a:alpha val="10000"/>
            </a:srgbClr>
          </a:solidFill>
          <a:ln w="12700">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46" name="文本框 65"/>
          <p:cNvSpPr txBox="1">
            <a:spLocks noChangeArrowheads="1"/>
          </p:cNvSpPr>
          <p:nvPr/>
        </p:nvSpPr>
        <p:spPr bwMode="auto">
          <a:xfrm>
            <a:off x="4616966" y="2858204"/>
            <a:ext cx="1037751" cy="303530"/>
          </a:xfrm>
          <a:prstGeom prst="rect">
            <a:avLst/>
          </a:prstGeom>
          <a:noFill/>
          <a:ln w="9525">
            <a:noFill/>
            <a:miter lim="800000"/>
          </a:ln>
        </p:spPr>
        <p:txBody>
          <a:bodyPr wrap="square">
            <a:spAutoFit/>
          </a:bodyPr>
          <a:lstStyle>
            <a:lvl1pPr/>
            <a:lvl2pPr marL="742950" indent="-285750"/>
            <a:lvl3pPr/>
            <a:lvl4pPr/>
            <a:lvl5pPr/>
            <a:lvl6pPr/>
            <a:lvl7pPr/>
            <a:lvl8pPr/>
            <a:lvl9pPr/>
          </a:lstStyle>
          <a:p>
            <a:pPr eaLnBrk="1" hangingPunct="1">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应用后端性能</a:t>
            </a:r>
            <a:endParaRPr lang="zh-CN" altLang="en-US" sz="915" dirty="0" smtClean="0">
              <a:solidFill>
                <a:srgbClr val="00FDFF"/>
              </a:solidFill>
              <a:latin typeface="微软雅黑" panose="020B0503020204020204" charset="-122"/>
              <a:ea typeface="微软雅黑" panose="020B0503020204020204" charset="-122"/>
              <a:cs typeface="Segoe UI" pitchFamily="34" charset="0"/>
            </a:endParaRPr>
          </a:p>
        </p:txBody>
      </p:sp>
      <p:sp>
        <p:nvSpPr>
          <p:cNvPr id="148" name="文本框 65"/>
          <p:cNvSpPr txBox="1">
            <a:spLocks noChangeArrowheads="1"/>
          </p:cNvSpPr>
          <p:nvPr/>
        </p:nvSpPr>
        <p:spPr bwMode="auto">
          <a:xfrm>
            <a:off x="5195734" y="1788109"/>
            <a:ext cx="989877" cy="584835"/>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zh-CN" altLang="en-US" sz="1065" dirty="0" smtClean="0">
                <a:solidFill>
                  <a:srgbClr val="00FDFF"/>
                </a:solidFill>
                <a:latin typeface="微软雅黑" panose="020B0503020204020204" charset="-122"/>
                <a:ea typeface="微软雅黑" panose="020B0503020204020204" charset="-122"/>
                <a:cs typeface="Segoe UI" pitchFamily="34" charset="0"/>
              </a:rPr>
              <a:t>业务决策分析</a:t>
            </a:r>
            <a:endParaRPr lang="zh-CN" altLang="en-US" sz="1065" dirty="0" smtClean="0">
              <a:solidFill>
                <a:srgbClr val="00FDFF"/>
              </a:solidFill>
              <a:latin typeface="微软雅黑" panose="020B0503020204020204" charset="-122"/>
              <a:ea typeface="微软雅黑" panose="020B0503020204020204" charset="-122"/>
              <a:cs typeface="Segoe UI" pitchFamily="34" charset="0"/>
            </a:endParaRPr>
          </a:p>
        </p:txBody>
      </p:sp>
      <p:sp>
        <p:nvSpPr>
          <p:cNvPr id="150" name="Freeform 143"/>
          <p:cNvSpPr>
            <a:spLocks noChangeArrowheads="1"/>
          </p:cNvSpPr>
          <p:nvPr/>
        </p:nvSpPr>
        <p:spPr bwMode="auto">
          <a:xfrm>
            <a:off x="4968688" y="2231053"/>
            <a:ext cx="117909" cy="170968"/>
          </a:xfrm>
          <a:custGeom>
            <a:avLst/>
            <a:gdLst>
              <a:gd name="T0" fmla="*/ 485979005 w 442"/>
              <a:gd name="T1" fmla="*/ 0 h 634"/>
              <a:gd name="T2" fmla="*/ 485979005 w 442"/>
              <a:gd name="T3" fmla="*/ 0 h 634"/>
              <a:gd name="T4" fmla="*/ 96403919 w 442"/>
              <a:gd name="T5" fmla="*/ 0 h 634"/>
              <a:gd name="T6" fmla="*/ 0 w 442"/>
              <a:gd name="T7" fmla="*/ 99888304 h 634"/>
              <a:gd name="T8" fmla="*/ 0 w 442"/>
              <a:gd name="T9" fmla="*/ 735665889 h 634"/>
              <a:gd name="T10" fmla="*/ 96403919 w 442"/>
              <a:gd name="T11" fmla="*/ 854452515 h 634"/>
              <a:gd name="T12" fmla="*/ 485979005 w 442"/>
              <a:gd name="T13" fmla="*/ 854452515 h 634"/>
              <a:gd name="T14" fmla="*/ 582382923 w 442"/>
              <a:gd name="T15" fmla="*/ 735665889 h 634"/>
              <a:gd name="T16" fmla="*/ 582382923 w 442"/>
              <a:gd name="T17" fmla="*/ 99888304 h 634"/>
              <a:gd name="T18" fmla="*/ 485979005 w 442"/>
              <a:gd name="T19" fmla="*/ 0 h 634"/>
              <a:gd name="T20" fmla="*/ 544085240 w 442"/>
              <a:gd name="T21" fmla="*/ 735665889 h 634"/>
              <a:gd name="T22" fmla="*/ 544085240 w 442"/>
              <a:gd name="T23" fmla="*/ 735665889 h 634"/>
              <a:gd name="T24" fmla="*/ 485979005 w 442"/>
              <a:gd name="T25" fmla="*/ 795059783 h 634"/>
              <a:gd name="T26" fmla="*/ 96403919 w 442"/>
              <a:gd name="T27" fmla="*/ 795059783 h 634"/>
              <a:gd name="T28" fmla="*/ 38297683 w 442"/>
              <a:gd name="T29" fmla="*/ 735665889 h 634"/>
              <a:gd name="T30" fmla="*/ 38297683 w 442"/>
              <a:gd name="T31" fmla="*/ 656024790 h 634"/>
              <a:gd name="T32" fmla="*/ 544085240 w 442"/>
              <a:gd name="T33" fmla="*/ 656024790 h 634"/>
              <a:gd name="T34" fmla="*/ 544085240 w 442"/>
              <a:gd name="T35" fmla="*/ 735665889 h 634"/>
              <a:gd name="T36" fmla="*/ 544085240 w 442"/>
              <a:gd name="T37" fmla="*/ 616879263 h 634"/>
              <a:gd name="T38" fmla="*/ 544085240 w 442"/>
              <a:gd name="T39" fmla="*/ 616879263 h 634"/>
              <a:gd name="T40" fmla="*/ 38297683 w 442"/>
              <a:gd name="T41" fmla="*/ 616879263 h 634"/>
              <a:gd name="T42" fmla="*/ 38297683 w 442"/>
              <a:gd name="T43" fmla="*/ 179529403 h 634"/>
              <a:gd name="T44" fmla="*/ 544085240 w 442"/>
              <a:gd name="T45" fmla="*/ 179529403 h 634"/>
              <a:gd name="T46" fmla="*/ 544085240 w 442"/>
              <a:gd name="T47" fmla="*/ 616879263 h 634"/>
              <a:gd name="T48" fmla="*/ 544085240 w 442"/>
              <a:gd name="T49" fmla="*/ 139033831 h 634"/>
              <a:gd name="T50" fmla="*/ 544085240 w 442"/>
              <a:gd name="T51" fmla="*/ 139033831 h 634"/>
              <a:gd name="T52" fmla="*/ 38297683 w 442"/>
              <a:gd name="T53" fmla="*/ 139033831 h 634"/>
              <a:gd name="T54" fmla="*/ 38297683 w 442"/>
              <a:gd name="T55" fmla="*/ 99888304 h 634"/>
              <a:gd name="T56" fmla="*/ 96403919 w 442"/>
              <a:gd name="T57" fmla="*/ 59392732 h 634"/>
              <a:gd name="T58" fmla="*/ 485979005 w 442"/>
              <a:gd name="T59" fmla="*/ 59392732 h 634"/>
              <a:gd name="T60" fmla="*/ 544085240 w 442"/>
              <a:gd name="T61" fmla="*/ 99888304 h 634"/>
              <a:gd name="T62" fmla="*/ 544085240 w 442"/>
              <a:gd name="T63" fmla="*/ 139033831 h 634"/>
              <a:gd name="T64" fmla="*/ 291851747 w 442"/>
              <a:gd name="T65" fmla="*/ 774811415 h 634"/>
              <a:gd name="T66" fmla="*/ 291851747 w 442"/>
              <a:gd name="T67" fmla="*/ 774811415 h 634"/>
              <a:gd name="T68" fmla="*/ 330149430 w 442"/>
              <a:gd name="T69" fmla="*/ 735665889 h 634"/>
              <a:gd name="T70" fmla="*/ 291851747 w 442"/>
              <a:gd name="T71" fmla="*/ 696520362 h 634"/>
              <a:gd name="T72" fmla="*/ 252233493 w 442"/>
              <a:gd name="T73" fmla="*/ 735665889 h 634"/>
              <a:gd name="T74" fmla="*/ 291851747 w 442"/>
              <a:gd name="T75" fmla="*/ 774811415 h 6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2" h="634">
                <a:moveTo>
                  <a:pt x="368" y="0"/>
                </a:moveTo>
                <a:lnTo>
                  <a:pt x="368" y="0"/>
                </a:lnTo>
                <a:cubicBezTo>
                  <a:pt x="73" y="0"/>
                  <a:pt x="73" y="0"/>
                  <a:pt x="73" y="0"/>
                </a:cubicBezTo>
                <a:cubicBezTo>
                  <a:pt x="29" y="0"/>
                  <a:pt x="0" y="30"/>
                  <a:pt x="0" y="74"/>
                </a:cubicBezTo>
                <a:cubicBezTo>
                  <a:pt x="0" y="545"/>
                  <a:pt x="0" y="545"/>
                  <a:pt x="0" y="545"/>
                </a:cubicBezTo>
                <a:cubicBezTo>
                  <a:pt x="0" y="589"/>
                  <a:pt x="29" y="633"/>
                  <a:pt x="73" y="633"/>
                </a:cubicBezTo>
                <a:cubicBezTo>
                  <a:pt x="368" y="633"/>
                  <a:pt x="368" y="633"/>
                  <a:pt x="368" y="633"/>
                </a:cubicBezTo>
                <a:cubicBezTo>
                  <a:pt x="412" y="633"/>
                  <a:pt x="441" y="589"/>
                  <a:pt x="441" y="545"/>
                </a:cubicBezTo>
                <a:cubicBezTo>
                  <a:pt x="441" y="74"/>
                  <a:pt x="441" y="74"/>
                  <a:pt x="441" y="74"/>
                </a:cubicBezTo>
                <a:cubicBezTo>
                  <a:pt x="441" y="30"/>
                  <a:pt x="412" y="0"/>
                  <a:pt x="368" y="0"/>
                </a:cubicBezTo>
                <a:close/>
                <a:moveTo>
                  <a:pt x="412" y="545"/>
                </a:moveTo>
                <a:lnTo>
                  <a:pt x="412" y="545"/>
                </a:lnTo>
                <a:cubicBezTo>
                  <a:pt x="412" y="574"/>
                  <a:pt x="382" y="589"/>
                  <a:pt x="368" y="589"/>
                </a:cubicBezTo>
                <a:cubicBezTo>
                  <a:pt x="73" y="589"/>
                  <a:pt x="73" y="589"/>
                  <a:pt x="73" y="589"/>
                </a:cubicBezTo>
                <a:cubicBezTo>
                  <a:pt x="59" y="589"/>
                  <a:pt x="29" y="574"/>
                  <a:pt x="29" y="545"/>
                </a:cubicBezTo>
                <a:cubicBezTo>
                  <a:pt x="29" y="486"/>
                  <a:pt x="29" y="486"/>
                  <a:pt x="29" y="486"/>
                </a:cubicBezTo>
                <a:cubicBezTo>
                  <a:pt x="412" y="486"/>
                  <a:pt x="412" y="486"/>
                  <a:pt x="412" y="486"/>
                </a:cubicBezTo>
                <a:lnTo>
                  <a:pt x="412" y="545"/>
                </a:lnTo>
                <a:close/>
                <a:moveTo>
                  <a:pt x="412" y="457"/>
                </a:moveTo>
                <a:lnTo>
                  <a:pt x="412" y="457"/>
                </a:lnTo>
                <a:cubicBezTo>
                  <a:pt x="29" y="457"/>
                  <a:pt x="29" y="457"/>
                  <a:pt x="29" y="457"/>
                </a:cubicBezTo>
                <a:cubicBezTo>
                  <a:pt x="29" y="133"/>
                  <a:pt x="29" y="133"/>
                  <a:pt x="29" y="133"/>
                </a:cubicBezTo>
                <a:cubicBezTo>
                  <a:pt x="412" y="133"/>
                  <a:pt x="412" y="133"/>
                  <a:pt x="412" y="133"/>
                </a:cubicBezTo>
                <a:lnTo>
                  <a:pt x="412" y="457"/>
                </a:lnTo>
                <a:close/>
                <a:moveTo>
                  <a:pt x="412" y="103"/>
                </a:moveTo>
                <a:lnTo>
                  <a:pt x="412" y="103"/>
                </a:lnTo>
                <a:cubicBezTo>
                  <a:pt x="29" y="103"/>
                  <a:pt x="29" y="103"/>
                  <a:pt x="29" y="103"/>
                </a:cubicBezTo>
                <a:cubicBezTo>
                  <a:pt x="29" y="74"/>
                  <a:pt x="29" y="74"/>
                  <a:pt x="29" y="74"/>
                </a:cubicBezTo>
                <a:cubicBezTo>
                  <a:pt x="29" y="59"/>
                  <a:pt x="59" y="44"/>
                  <a:pt x="73" y="44"/>
                </a:cubicBezTo>
                <a:cubicBezTo>
                  <a:pt x="368" y="44"/>
                  <a:pt x="368" y="44"/>
                  <a:pt x="368" y="44"/>
                </a:cubicBezTo>
                <a:cubicBezTo>
                  <a:pt x="382" y="44"/>
                  <a:pt x="412" y="59"/>
                  <a:pt x="412" y="74"/>
                </a:cubicBezTo>
                <a:lnTo>
                  <a:pt x="412" y="103"/>
                </a:lnTo>
                <a:close/>
                <a:moveTo>
                  <a:pt x="221" y="574"/>
                </a:moveTo>
                <a:lnTo>
                  <a:pt x="221" y="574"/>
                </a:lnTo>
                <a:cubicBezTo>
                  <a:pt x="235" y="574"/>
                  <a:pt x="250" y="560"/>
                  <a:pt x="250" y="545"/>
                </a:cubicBezTo>
                <a:cubicBezTo>
                  <a:pt x="250" y="530"/>
                  <a:pt x="235" y="516"/>
                  <a:pt x="221" y="516"/>
                </a:cubicBezTo>
                <a:cubicBezTo>
                  <a:pt x="206" y="516"/>
                  <a:pt x="191" y="530"/>
                  <a:pt x="191" y="545"/>
                </a:cubicBezTo>
                <a:cubicBezTo>
                  <a:pt x="191" y="560"/>
                  <a:pt x="206" y="574"/>
                  <a:pt x="221" y="574"/>
                </a:cubicBezTo>
                <a:close/>
              </a:path>
            </a:pathLst>
          </a:custGeom>
          <a:solidFill>
            <a:srgbClr val="00FDFF"/>
          </a:solidFill>
          <a:ln w="9525">
            <a:noFill/>
            <a:round/>
          </a:ln>
        </p:spPr>
        <p:txBody>
          <a:bodyPr wrap="none" anchor="ctr"/>
          <a:lstStyle/>
          <a:p>
            <a:endParaRPr lang="zh-CN" altLang="en-US" sz="1370">
              <a:solidFill>
                <a:srgbClr val="00FDFF"/>
              </a:solidFill>
            </a:endParaRPr>
          </a:p>
        </p:txBody>
      </p:sp>
      <p:sp>
        <p:nvSpPr>
          <p:cNvPr id="151" name="Freeform 142"/>
          <p:cNvSpPr>
            <a:spLocks noChangeArrowheads="1"/>
          </p:cNvSpPr>
          <p:nvPr/>
        </p:nvSpPr>
        <p:spPr bwMode="auto">
          <a:xfrm>
            <a:off x="5932267" y="2230383"/>
            <a:ext cx="162761" cy="171639"/>
          </a:xfrm>
          <a:custGeom>
            <a:avLst/>
            <a:gdLst>
              <a:gd name="T0" fmla="*/ 708634032 w 604"/>
              <a:gd name="T1" fmla="*/ 0 h 634"/>
              <a:gd name="T2" fmla="*/ 708634032 w 604"/>
              <a:gd name="T3" fmla="*/ 0 h 634"/>
              <a:gd name="T4" fmla="*/ 98941831 w 604"/>
              <a:gd name="T5" fmla="*/ 0 h 634"/>
              <a:gd name="T6" fmla="*/ 0 w 604"/>
              <a:gd name="T7" fmla="*/ 99888304 h 634"/>
              <a:gd name="T8" fmla="*/ 0 w 604"/>
              <a:gd name="T9" fmla="*/ 576384853 h 634"/>
              <a:gd name="T10" fmla="*/ 98941831 w 604"/>
              <a:gd name="T11" fmla="*/ 696520362 h 634"/>
              <a:gd name="T12" fmla="*/ 315542749 w 604"/>
              <a:gd name="T13" fmla="*/ 696520362 h 634"/>
              <a:gd name="T14" fmla="*/ 315542749 w 604"/>
              <a:gd name="T15" fmla="*/ 795059783 h 634"/>
              <a:gd name="T16" fmla="*/ 255375763 w 604"/>
              <a:gd name="T17" fmla="*/ 795059783 h 634"/>
              <a:gd name="T18" fmla="*/ 236657351 w 604"/>
              <a:gd name="T19" fmla="*/ 815306988 h 634"/>
              <a:gd name="T20" fmla="*/ 255375763 w 604"/>
              <a:gd name="T21" fmla="*/ 854452515 h 634"/>
              <a:gd name="T22" fmla="*/ 570918512 w 604"/>
              <a:gd name="T23" fmla="*/ 854452515 h 634"/>
              <a:gd name="T24" fmla="*/ 589636925 w 604"/>
              <a:gd name="T25" fmla="*/ 815306988 h 634"/>
              <a:gd name="T26" fmla="*/ 570918512 w 604"/>
              <a:gd name="T27" fmla="*/ 795059783 h 634"/>
              <a:gd name="T28" fmla="*/ 512088391 w 604"/>
              <a:gd name="T29" fmla="*/ 795059783 h 634"/>
              <a:gd name="T30" fmla="*/ 512088391 w 604"/>
              <a:gd name="T31" fmla="*/ 696520362 h 634"/>
              <a:gd name="T32" fmla="*/ 708634032 w 604"/>
              <a:gd name="T33" fmla="*/ 696520362 h 634"/>
              <a:gd name="T34" fmla="*/ 806238999 w 604"/>
              <a:gd name="T35" fmla="*/ 576384853 h 634"/>
              <a:gd name="T36" fmla="*/ 806238999 w 604"/>
              <a:gd name="T37" fmla="*/ 99888304 h 634"/>
              <a:gd name="T38" fmla="*/ 708634032 w 604"/>
              <a:gd name="T39" fmla="*/ 0 h 634"/>
              <a:gd name="T40" fmla="*/ 471977838 w 604"/>
              <a:gd name="T41" fmla="*/ 795059783 h 634"/>
              <a:gd name="T42" fmla="*/ 471977838 w 604"/>
              <a:gd name="T43" fmla="*/ 795059783 h 634"/>
              <a:gd name="T44" fmla="*/ 354317594 w 604"/>
              <a:gd name="T45" fmla="*/ 795059783 h 634"/>
              <a:gd name="T46" fmla="*/ 354317594 w 604"/>
              <a:gd name="T47" fmla="*/ 696520362 h 634"/>
              <a:gd name="T48" fmla="*/ 471977838 w 604"/>
              <a:gd name="T49" fmla="*/ 696520362 h 634"/>
              <a:gd name="T50" fmla="*/ 471977838 w 604"/>
              <a:gd name="T51" fmla="*/ 795059783 h 634"/>
              <a:gd name="T52" fmla="*/ 747408877 w 604"/>
              <a:gd name="T53" fmla="*/ 576384853 h 634"/>
              <a:gd name="T54" fmla="*/ 747408877 w 604"/>
              <a:gd name="T55" fmla="*/ 576384853 h 634"/>
              <a:gd name="T56" fmla="*/ 708634032 w 604"/>
              <a:gd name="T57" fmla="*/ 635777585 h 634"/>
              <a:gd name="T58" fmla="*/ 98941831 w 604"/>
              <a:gd name="T59" fmla="*/ 635777585 h 634"/>
              <a:gd name="T60" fmla="*/ 38774845 w 604"/>
              <a:gd name="T61" fmla="*/ 576384853 h 634"/>
              <a:gd name="T62" fmla="*/ 38774845 w 604"/>
              <a:gd name="T63" fmla="*/ 537239326 h 634"/>
              <a:gd name="T64" fmla="*/ 747408877 w 604"/>
              <a:gd name="T65" fmla="*/ 537239326 h 634"/>
              <a:gd name="T66" fmla="*/ 747408877 w 604"/>
              <a:gd name="T67" fmla="*/ 576384853 h 634"/>
              <a:gd name="T68" fmla="*/ 747408877 w 604"/>
              <a:gd name="T69" fmla="*/ 477845432 h 634"/>
              <a:gd name="T70" fmla="*/ 747408877 w 604"/>
              <a:gd name="T71" fmla="*/ 477845432 h 634"/>
              <a:gd name="T72" fmla="*/ 38774845 w 604"/>
              <a:gd name="T73" fmla="*/ 477845432 h 634"/>
              <a:gd name="T74" fmla="*/ 38774845 w 604"/>
              <a:gd name="T75" fmla="*/ 99888304 h 634"/>
              <a:gd name="T76" fmla="*/ 98941831 w 604"/>
              <a:gd name="T77" fmla="*/ 59392732 h 634"/>
              <a:gd name="T78" fmla="*/ 708634032 w 604"/>
              <a:gd name="T79" fmla="*/ 59392732 h 634"/>
              <a:gd name="T80" fmla="*/ 747408877 w 604"/>
              <a:gd name="T81" fmla="*/ 99888304 h 634"/>
              <a:gd name="T82" fmla="*/ 747408877 w 604"/>
              <a:gd name="T83" fmla="*/ 477845432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4" h="634">
                <a:moveTo>
                  <a:pt x="530" y="0"/>
                </a:moveTo>
                <a:lnTo>
                  <a:pt x="530" y="0"/>
                </a:lnTo>
                <a:cubicBezTo>
                  <a:pt x="74" y="0"/>
                  <a:pt x="74" y="0"/>
                  <a:pt x="74" y="0"/>
                </a:cubicBezTo>
                <a:cubicBezTo>
                  <a:pt x="29" y="0"/>
                  <a:pt x="0" y="30"/>
                  <a:pt x="0" y="74"/>
                </a:cubicBezTo>
                <a:cubicBezTo>
                  <a:pt x="0" y="427"/>
                  <a:pt x="0" y="427"/>
                  <a:pt x="0" y="427"/>
                </a:cubicBezTo>
                <a:cubicBezTo>
                  <a:pt x="0" y="471"/>
                  <a:pt x="29" y="516"/>
                  <a:pt x="74" y="516"/>
                </a:cubicBezTo>
                <a:cubicBezTo>
                  <a:pt x="236" y="516"/>
                  <a:pt x="236" y="516"/>
                  <a:pt x="236" y="516"/>
                </a:cubicBezTo>
                <a:cubicBezTo>
                  <a:pt x="236" y="589"/>
                  <a:pt x="236" y="589"/>
                  <a:pt x="236" y="589"/>
                </a:cubicBezTo>
                <a:cubicBezTo>
                  <a:pt x="191" y="589"/>
                  <a:pt x="191" y="589"/>
                  <a:pt x="191" y="589"/>
                </a:cubicBezTo>
                <a:cubicBezTo>
                  <a:pt x="177" y="589"/>
                  <a:pt x="177" y="604"/>
                  <a:pt x="177" y="604"/>
                </a:cubicBezTo>
                <a:cubicBezTo>
                  <a:pt x="177" y="619"/>
                  <a:pt x="177" y="633"/>
                  <a:pt x="191" y="633"/>
                </a:cubicBezTo>
                <a:cubicBezTo>
                  <a:pt x="427" y="633"/>
                  <a:pt x="427" y="633"/>
                  <a:pt x="427" y="633"/>
                </a:cubicBezTo>
                <a:cubicBezTo>
                  <a:pt x="441" y="633"/>
                  <a:pt x="441" y="619"/>
                  <a:pt x="441" y="604"/>
                </a:cubicBezTo>
                <a:cubicBezTo>
                  <a:pt x="441" y="604"/>
                  <a:pt x="441" y="589"/>
                  <a:pt x="427" y="589"/>
                </a:cubicBezTo>
                <a:cubicBezTo>
                  <a:pt x="383" y="589"/>
                  <a:pt x="383" y="589"/>
                  <a:pt x="383" y="589"/>
                </a:cubicBezTo>
                <a:cubicBezTo>
                  <a:pt x="383" y="516"/>
                  <a:pt x="383" y="516"/>
                  <a:pt x="383" y="516"/>
                </a:cubicBezTo>
                <a:cubicBezTo>
                  <a:pt x="530" y="516"/>
                  <a:pt x="530" y="516"/>
                  <a:pt x="530" y="516"/>
                </a:cubicBezTo>
                <a:cubicBezTo>
                  <a:pt x="574" y="516"/>
                  <a:pt x="603" y="471"/>
                  <a:pt x="603" y="427"/>
                </a:cubicBezTo>
                <a:cubicBezTo>
                  <a:pt x="603" y="74"/>
                  <a:pt x="603" y="74"/>
                  <a:pt x="603" y="74"/>
                </a:cubicBezTo>
                <a:cubicBezTo>
                  <a:pt x="603" y="30"/>
                  <a:pt x="574" y="0"/>
                  <a:pt x="530" y="0"/>
                </a:cubicBezTo>
                <a:close/>
                <a:moveTo>
                  <a:pt x="353" y="589"/>
                </a:moveTo>
                <a:lnTo>
                  <a:pt x="353" y="589"/>
                </a:lnTo>
                <a:cubicBezTo>
                  <a:pt x="265" y="589"/>
                  <a:pt x="265" y="589"/>
                  <a:pt x="265" y="589"/>
                </a:cubicBezTo>
                <a:cubicBezTo>
                  <a:pt x="265" y="516"/>
                  <a:pt x="265" y="516"/>
                  <a:pt x="265" y="516"/>
                </a:cubicBezTo>
                <a:cubicBezTo>
                  <a:pt x="353" y="516"/>
                  <a:pt x="353" y="516"/>
                  <a:pt x="353" y="516"/>
                </a:cubicBezTo>
                <a:lnTo>
                  <a:pt x="353" y="589"/>
                </a:lnTo>
                <a:close/>
                <a:moveTo>
                  <a:pt x="559" y="427"/>
                </a:moveTo>
                <a:lnTo>
                  <a:pt x="559" y="427"/>
                </a:lnTo>
                <a:cubicBezTo>
                  <a:pt x="559" y="457"/>
                  <a:pt x="545" y="471"/>
                  <a:pt x="530" y="471"/>
                </a:cubicBezTo>
                <a:cubicBezTo>
                  <a:pt x="74" y="471"/>
                  <a:pt x="74" y="471"/>
                  <a:pt x="74" y="471"/>
                </a:cubicBezTo>
                <a:cubicBezTo>
                  <a:pt x="59" y="471"/>
                  <a:pt x="29" y="457"/>
                  <a:pt x="29" y="427"/>
                </a:cubicBezTo>
                <a:cubicBezTo>
                  <a:pt x="29" y="398"/>
                  <a:pt x="29" y="398"/>
                  <a:pt x="29" y="398"/>
                </a:cubicBezTo>
                <a:cubicBezTo>
                  <a:pt x="559" y="398"/>
                  <a:pt x="559" y="398"/>
                  <a:pt x="559" y="398"/>
                </a:cubicBezTo>
                <a:lnTo>
                  <a:pt x="559" y="427"/>
                </a:lnTo>
                <a:close/>
                <a:moveTo>
                  <a:pt x="559" y="354"/>
                </a:moveTo>
                <a:lnTo>
                  <a:pt x="559" y="354"/>
                </a:lnTo>
                <a:cubicBezTo>
                  <a:pt x="29" y="354"/>
                  <a:pt x="29" y="354"/>
                  <a:pt x="29" y="354"/>
                </a:cubicBezTo>
                <a:cubicBezTo>
                  <a:pt x="29" y="74"/>
                  <a:pt x="29" y="74"/>
                  <a:pt x="29" y="74"/>
                </a:cubicBezTo>
                <a:cubicBezTo>
                  <a:pt x="29" y="59"/>
                  <a:pt x="59" y="44"/>
                  <a:pt x="74" y="44"/>
                </a:cubicBezTo>
                <a:cubicBezTo>
                  <a:pt x="530" y="44"/>
                  <a:pt x="530" y="44"/>
                  <a:pt x="530" y="44"/>
                </a:cubicBezTo>
                <a:cubicBezTo>
                  <a:pt x="545" y="44"/>
                  <a:pt x="559" y="59"/>
                  <a:pt x="559" y="74"/>
                </a:cubicBezTo>
                <a:lnTo>
                  <a:pt x="559" y="354"/>
                </a:lnTo>
                <a:close/>
              </a:path>
            </a:pathLst>
          </a:custGeom>
          <a:solidFill>
            <a:srgbClr val="00FDFF"/>
          </a:solidFill>
          <a:ln w="9525">
            <a:noFill/>
            <a:round/>
          </a:ln>
        </p:spPr>
        <p:txBody>
          <a:bodyPr wrap="none" anchor="ctr"/>
          <a:lstStyle/>
          <a:p>
            <a:endParaRPr lang="zh-CN" altLang="en-US" sz="1370">
              <a:solidFill>
                <a:srgbClr val="00FDFF"/>
              </a:solidFill>
            </a:endParaRPr>
          </a:p>
        </p:txBody>
      </p:sp>
      <p:sp>
        <p:nvSpPr>
          <p:cNvPr id="152" name="Freeform 112"/>
          <p:cNvSpPr>
            <a:spLocks noChangeArrowheads="1"/>
          </p:cNvSpPr>
          <p:nvPr/>
        </p:nvSpPr>
        <p:spPr bwMode="auto">
          <a:xfrm>
            <a:off x="5941278" y="2728091"/>
            <a:ext cx="157446" cy="181794"/>
          </a:xfrm>
          <a:custGeom>
            <a:avLst/>
            <a:gdLst>
              <a:gd name="T0" fmla="*/ 483382823 w 390"/>
              <a:gd name="T1" fmla="*/ 0 h 444"/>
              <a:gd name="T2" fmla="*/ 0 w 390"/>
              <a:gd name="T3" fmla="*/ 76492443 h 444"/>
              <a:gd name="T4" fmla="*/ 61648237 w 390"/>
              <a:gd name="T5" fmla="*/ 639357988 h 444"/>
              <a:gd name="T6" fmla="*/ 545031059 w 390"/>
              <a:gd name="T7" fmla="*/ 575854555 h 444"/>
              <a:gd name="T8" fmla="*/ 483382823 w 390"/>
              <a:gd name="T9" fmla="*/ 0 h 444"/>
              <a:gd name="T10" fmla="*/ 483382823 w 390"/>
              <a:gd name="T11" fmla="*/ 575854555 h 444"/>
              <a:gd name="T12" fmla="*/ 61648237 w 390"/>
              <a:gd name="T13" fmla="*/ 76492443 h 444"/>
              <a:gd name="T14" fmla="*/ 483382823 w 390"/>
              <a:gd name="T15" fmla="*/ 575854555 h 444"/>
              <a:gd name="T16" fmla="*/ 309644837 w 390"/>
              <a:gd name="T17" fmla="*/ 396892849 h 444"/>
              <a:gd name="T18" fmla="*/ 135908036 w 390"/>
              <a:gd name="T19" fmla="*/ 435859881 h 444"/>
              <a:gd name="T20" fmla="*/ 309644837 w 390"/>
              <a:gd name="T21" fmla="*/ 396892849 h 444"/>
              <a:gd name="T22" fmla="*/ 409124208 w 390"/>
              <a:gd name="T23" fmla="*/ 255454150 h 444"/>
              <a:gd name="T24" fmla="*/ 273216172 w 390"/>
              <a:gd name="T25" fmla="*/ 282876196 h 444"/>
              <a:gd name="T26" fmla="*/ 409124208 w 390"/>
              <a:gd name="T27" fmla="*/ 255454150 h 444"/>
              <a:gd name="T28" fmla="*/ 273216172 w 390"/>
              <a:gd name="T29" fmla="*/ 217929941 h 444"/>
              <a:gd name="T30" fmla="*/ 409124208 w 390"/>
              <a:gd name="T31" fmla="*/ 141437497 h 444"/>
              <a:gd name="T32" fmla="*/ 273216172 w 390"/>
              <a:gd name="T33" fmla="*/ 217929941 h 444"/>
              <a:gd name="T34" fmla="*/ 235386222 w 390"/>
              <a:gd name="T35" fmla="*/ 141437497 h 444"/>
              <a:gd name="T36" fmla="*/ 135908036 w 390"/>
              <a:gd name="T37" fmla="*/ 282876196 h 444"/>
              <a:gd name="T38" fmla="*/ 235386222 w 390"/>
              <a:gd name="T39" fmla="*/ 141437497 h 444"/>
              <a:gd name="T40" fmla="*/ 197556273 w 390"/>
              <a:gd name="T41" fmla="*/ 320400405 h 444"/>
              <a:gd name="T42" fmla="*/ 135908036 w 390"/>
              <a:gd name="T43" fmla="*/ 359367438 h 444"/>
              <a:gd name="T44" fmla="*/ 197556273 w 390"/>
              <a:gd name="T45" fmla="*/ 320400405 h 444"/>
              <a:gd name="T46" fmla="*/ 235386222 w 390"/>
              <a:gd name="T47" fmla="*/ 359367438 h 444"/>
              <a:gd name="T48" fmla="*/ 409124208 w 390"/>
              <a:gd name="T49" fmla="*/ 320400405 h 444"/>
              <a:gd name="T50" fmla="*/ 235386222 w 390"/>
              <a:gd name="T51" fmla="*/ 359367438 h 444"/>
              <a:gd name="T52" fmla="*/ 409124208 w 390"/>
              <a:gd name="T53" fmla="*/ 460395080 h 444"/>
              <a:gd name="T54" fmla="*/ 135908036 w 390"/>
              <a:gd name="T55" fmla="*/ 499363314 h 444"/>
              <a:gd name="T56" fmla="*/ 409124208 w 390"/>
              <a:gd name="T57" fmla="*/ 460395080 h 444"/>
              <a:gd name="T58" fmla="*/ 347474787 w 390"/>
              <a:gd name="T59" fmla="*/ 435859881 h 444"/>
              <a:gd name="T60" fmla="*/ 409124208 w 390"/>
              <a:gd name="T61" fmla="*/ 396892849 h 444"/>
              <a:gd name="T62" fmla="*/ 347474787 w 390"/>
              <a:gd name="T63" fmla="*/ 435859881 h 4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444">
                <a:moveTo>
                  <a:pt x="345" y="0"/>
                </a:moveTo>
                <a:lnTo>
                  <a:pt x="345" y="0"/>
                </a:lnTo>
                <a:cubicBezTo>
                  <a:pt x="44" y="0"/>
                  <a:pt x="44" y="0"/>
                  <a:pt x="44" y="0"/>
                </a:cubicBezTo>
                <a:cubicBezTo>
                  <a:pt x="17" y="0"/>
                  <a:pt x="0" y="27"/>
                  <a:pt x="0" y="53"/>
                </a:cubicBezTo>
                <a:cubicBezTo>
                  <a:pt x="0" y="399"/>
                  <a:pt x="0" y="399"/>
                  <a:pt x="0" y="399"/>
                </a:cubicBezTo>
                <a:cubicBezTo>
                  <a:pt x="0" y="425"/>
                  <a:pt x="17" y="443"/>
                  <a:pt x="44" y="443"/>
                </a:cubicBezTo>
                <a:cubicBezTo>
                  <a:pt x="345" y="443"/>
                  <a:pt x="345" y="443"/>
                  <a:pt x="345" y="443"/>
                </a:cubicBezTo>
                <a:cubicBezTo>
                  <a:pt x="372" y="443"/>
                  <a:pt x="389" y="425"/>
                  <a:pt x="389" y="399"/>
                </a:cubicBezTo>
                <a:cubicBezTo>
                  <a:pt x="389" y="53"/>
                  <a:pt x="389" y="53"/>
                  <a:pt x="389" y="53"/>
                </a:cubicBezTo>
                <a:cubicBezTo>
                  <a:pt x="389" y="27"/>
                  <a:pt x="372" y="0"/>
                  <a:pt x="345" y="0"/>
                </a:cubicBezTo>
                <a:close/>
                <a:moveTo>
                  <a:pt x="345" y="399"/>
                </a:moveTo>
                <a:lnTo>
                  <a:pt x="345" y="399"/>
                </a:lnTo>
                <a:cubicBezTo>
                  <a:pt x="44" y="399"/>
                  <a:pt x="44" y="399"/>
                  <a:pt x="44" y="399"/>
                </a:cubicBezTo>
                <a:cubicBezTo>
                  <a:pt x="44" y="53"/>
                  <a:pt x="44" y="53"/>
                  <a:pt x="44" y="53"/>
                </a:cubicBezTo>
                <a:cubicBezTo>
                  <a:pt x="345" y="53"/>
                  <a:pt x="345" y="53"/>
                  <a:pt x="345" y="53"/>
                </a:cubicBezTo>
                <a:lnTo>
                  <a:pt x="345" y="399"/>
                </a:lnTo>
                <a:close/>
                <a:moveTo>
                  <a:pt x="221" y="275"/>
                </a:moveTo>
                <a:lnTo>
                  <a:pt x="221" y="275"/>
                </a:lnTo>
                <a:cubicBezTo>
                  <a:pt x="97" y="275"/>
                  <a:pt x="97" y="275"/>
                  <a:pt x="97" y="275"/>
                </a:cubicBezTo>
                <a:cubicBezTo>
                  <a:pt x="97" y="302"/>
                  <a:pt x="97" y="302"/>
                  <a:pt x="97" y="302"/>
                </a:cubicBezTo>
                <a:cubicBezTo>
                  <a:pt x="221" y="302"/>
                  <a:pt x="221" y="302"/>
                  <a:pt x="221" y="302"/>
                </a:cubicBezTo>
                <a:lnTo>
                  <a:pt x="221" y="275"/>
                </a:lnTo>
                <a:close/>
                <a:moveTo>
                  <a:pt x="292" y="177"/>
                </a:moveTo>
                <a:lnTo>
                  <a:pt x="292" y="177"/>
                </a:lnTo>
                <a:cubicBezTo>
                  <a:pt x="195" y="177"/>
                  <a:pt x="195" y="177"/>
                  <a:pt x="195" y="177"/>
                </a:cubicBezTo>
                <a:cubicBezTo>
                  <a:pt x="195" y="196"/>
                  <a:pt x="195" y="196"/>
                  <a:pt x="195" y="196"/>
                </a:cubicBezTo>
                <a:cubicBezTo>
                  <a:pt x="292" y="196"/>
                  <a:pt x="292" y="196"/>
                  <a:pt x="292" y="196"/>
                </a:cubicBezTo>
                <a:lnTo>
                  <a:pt x="292" y="177"/>
                </a:lnTo>
                <a:close/>
                <a:moveTo>
                  <a:pt x="195" y="151"/>
                </a:moveTo>
                <a:lnTo>
                  <a:pt x="195" y="151"/>
                </a:lnTo>
                <a:cubicBezTo>
                  <a:pt x="292" y="151"/>
                  <a:pt x="292" y="151"/>
                  <a:pt x="292" y="151"/>
                </a:cubicBezTo>
                <a:cubicBezTo>
                  <a:pt x="292" y="98"/>
                  <a:pt x="292" y="98"/>
                  <a:pt x="292" y="98"/>
                </a:cubicBezTo>
                <a:cubicBezTo>
                  <a:pt x="195" y="98"/>
                  <a:pt x="195" y="98"/>
                  <a:pt x="195" y="98"/>
                </a:cubicBezTo>
                <a:lnTo>
                  <a:pt x="195" y="151"/>
                </a:lnTo>
                <a:close/>
                <a:moveTo>
                  <a:pt x="168" y="98"/>
                </a:moveTo>
                <a:lnTo>
                  <a:pt x="168" y="98"/>
                </a:lnTo>
                <a:cubicBezTo>
                  <a:pt x="97" y="98"/>
                  <a:pt x="97" y="98"/>
                  <a:pt x="97" y="98"/>
                </a:cubicBezTo>
                <a:cubicBezTo>
                  <a:pt x="97" y="196"/>
                  <a:pt x="97" y="196"/>
                  <a:pt x="97" y="196"/>
                </a:cubicBezTo>
                <a:cubicBezTo>
                  <a:pt x="168" y="196"/>
                  <a:pt x="168" y="196"/>
                  <a:pt x="168" y="196"/>
                </a:cubicBezTo>
                <a:lnTo>
                  <a:pt x="168" y="98"/>
                </a:lnTo>
                <a:close/>
                <a:moveTo>
                  <a:pt x="141" y="222"/>
                </a:moveTo>
                <a:lnTo>
                  <a:pt x="141" y="222"/>
                </a:lnTo>
                <a:cubicBezTo>
                  <a:pt x="97" y="222"/>
                  <a:pt x="97" y="222"/>
                  <a:pt x="97" y="222"/>
                </a:cubicBezTo>
                <a:cubicBezTo>
                  <a:pt x="97" y="249"/>
                  <a:pt x="97" y="249"/>
                  <a:pt x="97" y="249"/>
                </a:cubicBezTo>
                <a:cubicBezTo>
                  <a:pt x="141" y="249"/>
                  <a:pt x="141" y="249"/>
                  <a:pt x="141" y="249"/>
                </a:cubicBezTo>
                <a:lnTo>
                  <a:pt x="141" y="222"/>
                </a:lnTo>
                <a:close/>
                <a:moveTo>
                  <a:pt x="168" y="249"/>
                </a:moveTo>
                <a:lnTo>
                  <a:pt x="168" y="249"/>
                </a:lnTo>
                <a:cubicBezTo>
                  <a:pt x="292" y="249"/>
                  <a:pt x="292" y="249"/>
                  <a:pt x="292" y="249"/>
                </a:cubicBezTo>
                <a:cubicBezTo>
                  <a:pt x="292" y="222"/>
                  <a:pt x="292" y="222"/>
                  <a:pt x="292" y="222"/>
                </a:cubicBezTo>
                <a:cubicBezTo>
                  <a:pt x="168" y="222"/>
                  <a:pt x="168" y="222"/>
                  <a:pt x="168" y="222"/>
                </a:cubicBezTo>
                <a:lnTo>
                  <a:pt x="168" y="249"/>
                </a:lnTo>
                <a:close/>
                <a:moveTo>
                  <a:pt x="292" y="319"/>
                </a:moveTo>
                <a:lnTo>
                  <a:pt x="292" y="319"/>
                </a:lnTo>
                <a:cubicBezTo>
                  <a:pt x="97" y="319"/>
                  <a:pt x="97" y="319"/>
                  <a:pt x="97" y="319"/>
                </a:cubicBezTo>
                <a:cubicBezTo>
                  <a:pt x="97" y="346"/>
                  <a:pt x="97" y="346"/>
                  <a:pt x="97" y="346"/>
                </a:cubicBezTo>
                <a:cubicBezTo>
                  <a:pt x="292" y="346"/>
                  <a:pt x="292" y="346"/>
                  <a:pt x="292" y="346"/>
                </a:cubicBezTo>
                <a:lnTo>
                  <a:pt x="292" y="319"/>
                </a:lnTo>
                <a:close/>
                <a:moveTo>
                  <a:pt x="248" y="302"/>
                </a:moveTo>
                <a:lnTo>
                  <a:pt x="248" y="302"/>
                </a:lnTo>
                <a:cubicBezTo>
                  <a:pt x="292" y="302"/>
                  <a:pt x="292" y="302"/>
                  <a:pt x="292" y="302"/>
                </a:cubicBezTo>
                <a:cubicBezTo>
                  <a:pt x="292" y="275"/>
                  <a:pt x="292" y="275"/>
                  <a:pt x="292" y="275"/>
                </a:cubicBezTo>
                <a:cubicBezTo>
                  <a:pt x="248" y="275"/>
                  <a:pt x="248" y="275"/>
                  <a:pt x="248" y="275"/>
                </a:cubicBezTo>
                <a:lnTo>
                  <a:pt x="248" y="302"/>
                </a:lnTo>
                <a:close/>
              </a:path>
            </a:pathLst>
          </a:custGeom>
          <a:solidFill>
            <a:srgbClr val="00FDFF"/>
          </a:solidFill>
          <a:ln w="9525">
            <a:noFill/>
            <a:round/>
          </a:ln>
        </p:spPr>
        <p:txBody>
          <a:bodyPr wrap="none" lIns="69583" tIns="34791" rIns="69583" bIns="34791" anchor="ctr"/>
          <a:lstStyle/>
          <a:p>
            <a:endParaRPr lang="zh-CN" altLang="en-US" sz="1370"/>
          </a:p>
        </p:txBody>
      </p:sp>
      <p:sp>
        <p:nvSpPr>
          <p:cNvPr id="153" name="Freeform 34"/>
          <p:cNvSpPr>
            <a:spLocks noChangeArrowheads="1"/>
          </p:cNvSpPr>
          <p:nvPr/>
        </p:nvSpPr>
        <p:spPr bwMode="auto">
          <a:xfrm>
            <a:off x="5008082" y="1897203"/>
            <a:ext cx="184374" cy="182358"/>
          </a:xfrm>
          <a:custGeom>
            <a:avLst/>
            <a:gdLst>
              <a:gd name="T0" fmla="*/ 532654186 w 602"/>
              <a:gd name="T1" fmla="*/ 103507478 h 601"/>
              <a:gd name="T2" fmla="*/ 532654186 w 602"/>
              <a:gd name="T3" fmla="*/ 103507478 h 601"/>
              <a:gd name="T4" fmla="*/ 505696363 w 602"/>
              <a:gd name="T5" fmla="*/ 103507478 h 601"/>
              <a:gd name="T6" fmla="*/ 505696363 w 602"/>
              <a:gd name="T7" fmla="*/ 245487582 h 601"/>
              <a:gd name="T8" fmla="*/ 505696363 w 602"/>
              <a:gd name="T9" fmla="*/ 368230895 h 601"/>
              <a:gd name="T10" fmla="*/ 505696363 w 602"/>
              <a:gd name="T11" fmla="*/ 394795032 h 601"/>
              <a:gd name="T12" fmla="*/ 479667023 w 602"/>
              <a:gd name="T13" fmla="*/ 420443131 h 601"/>
              <a:gd name="T14" fmla="*/ 342088603 w 602"/>
              <a:gd name="T15" fmla="*/ 420443131 h 601"/>
              <a:gd name="T16" fmla="*/ 427610271 w 602"/>
              <a:gd name="T17" fmla="*/ 504714773 h 601"/>
              <a:gd name="T18" fmla="*/ 427610271 w 602"/>
              <a:gd name="T19" fmla="*/ 504714773 h 601"/>
              <a:gd name="T20" fmla="*/ 434117365 w 602"/>
              <a:gd name="T21" fmla="*/ 523950608 h 601"/>
              <a:gd name="T22" fmla="*/ 407159542 w 602"/>
              <a:gd name="T23" fmla="*/ 549598707 h 601"/>
              <a:gd name="T24" fmla="*/ 394145354 w 602"/>
              <a:gd name="T25" fmla="*/ 543186444 h 601"/>
              <a:gd name="T26" fmla="*/ 394145354 w 602"/>
              <a:gd name="T27" fmla="*/ 543186444 h 601"/>
              <a:gd name="T28" fmla="*/ 302116592 w 602"/>
              <a:gd name="T29" fmla="*/ 459830839 h 601"/>
              <a:gd name="T30" fmla="*/ 302116592 w 602"/>
              <a:gd name="T31" fmla="*/ 523950608 h 601"/>
              <a:gd name="T32" fmla="*/ 276087251 w 602"/>
              <a:gd name="T33" fmla="*/ 549598707 h 601"/>
              <a:gd name="T34" fmla="*/ 250058876 w 602"/>
              <a:gd name="T35" fmla="*/ 523950608 h 601"/>
              <a:gd name="T36" fmla="*/ 250058876 w 602"/>
              <a:gd name="T37" fmla="*/ 459830839 h 601"/>
              <a:gd name="T38" fmla="*/ 164537208 w 602"/>
              <a:gd name="T39" fmla="*/ 543186444 h 601"/>
              <a:gd name="T40" fmla="*/ 164537208 w 602"/>
              <a:gd name="T41" fmla="*/ 543186444 h 601"/>
              <a:gd name="T42" fmla="*/ 145015926 w 602"/>
              <a:gd name="T43" fmla="*/ 549598707 h 601"/>
              <a:gd name="T44" fmla="*/ 118058103 w 602"/>
              <a:gd name="T45" fmla="*/ 523950608 h 601"/>
              <a:gd name="T46" fmla="*/ 132001738 w 602"/>
              <a:gd name="T47" fmla="*/ 504714773 h 601"/>
              <a:gd name="T48" fmla="*/ 132001738 w 602"/>
              <a:gd name="T49" fmla="*/ 504714773 h 601"/>
              <a:gd name="T50" fmla="*/ 216593959 w 602"/>
              <a:gd name="T51" fmla="*/ 420443131 h 601"/>
              <a:gd name="T52" fmla="*/ 79014574 w 602"/>
              <a:gd name="T53" fmla="*/ 420443131 h 601"/>
              <a:gd name="T54" fmla="*/ 52986198 w 602"/>
              <a:gd name="T55" fmla="*/ 394795032 h 601"/>
              <a:gd name="T56" fmla="*/ 52986198 w 602"/>
              <a:gd name="T57" fmla="*/ 368230895 h 601"/>
              <a:gd name="T58" fmla="*/ 52986198 w 602"/>
              <a:gd name="T59" fmla="*/ 245487582 h 601"/>
              <a:gd name="T60" fmla="*/ 52986198 w 602"/>
              <a:gd name="T61" fmla="*/ 103507478 h 601"/>
              <a:gd name="T62" fmla="*/ 26957823 w 602"/>
              <a:gd name="T63" fmla="*/ 103507478 h 601"/>
              <a:gd name="T64" fmla="*/ 0 w 602"/>
              <a:gd name="T65" fmla="*/ 76944297 h 601"/>
              <a:gd name="T66" fmla="*/ 26957823 w 602"/>
              <a:gd name="T67" fmla="*/ 51296198 h 601"/>
              <a:gd name="T68" fmla="*/ 250058876 w 602"/>
              <a:gd name="T69" fmla="*/ 51296198 h 601"/>
              <a:gd name="T70" fmla="*/ 250058876 w 602"/>
              <a:gd name="T71" fmla="*/ 25648099 h 601"/>
              <a:gd name="T72" fmla="*/ 276087251 w 602"/>
              <a:gd name="T73" fmla="*/ 0 h 601"/>
              <a:gd name="T74" fmla="*/ 302116592 w 602"/>
              <a:gd name="T75" fmla="*/ 25648099 h 601"/>
              <a:gd name="T76" fmla="*/ 302116592 w 602"/>
              <a:gd name="T77" fmla="*/ 51296198 h 601"/>
              <a:gd name="T78" fmla="*/ 532654186 w 602"/>
              <a:gd name="T79" fmla="*/ 51296198 h 601"/>
              <a:gd name="T80" fmla="*/ 558682562 w 602"/>
              <a:gd name="T81" fmla="*/ 76944297 h 601"/>
              <a:gd name="T82" fmla="*/ 532654186 w 602"/>
              <a:gd name="T83" fmla="*/ 103507478 h 601"/>
              <a:gd name="T84" fmla="*/ 453638647 w 602"/>
              <a:gd name="T85" fmla="*/ 219839483 h 601"/>
              <a:gd name="T86" fmla="*/ 453638647 w 602"/>
              <a:gd name="T87" fmla="*/ 219839483 h 601"/>
              <a:gd name="T88" fmla="*/ 453638647 w 602"/>
              <a:gd name="T89" fmla="*/ 194191384 h 601"/>
              <a:gd name="T90" fmla="*/ 453638647 w 602"/>
              <a:gd name="T91" fmla="*/ 103507478 h 601"/>
              <a:gd name="T92" fmla="*/ 105043915 w 602"/>
              <a:gd name="T93" fmla="*/ 103507478 h 601"/>
              <a:gd name="T94" fmla="*/ 105043915 w 602"/>
              <a:gd name="T95" fmla="*/ 194191384 h 601"/>
              <a:gd name="T96" fmla="*/ 105043915 w 602"/>
              <a:gd name="T97" fmla="*/ 219839483 h 601"/>
              <a:gd name="T98" fmla="*/ 105043915 w 602"/>
              <a:gd name="T99" fmla="*/ 368230895 h 601"/>
              <a:gd name="T100" fmla="*/ 453638647 w 602"/>
              <a:gd name="T101" fmla="*/ 368230895 h 601"/>
              <a:gd name="T102" fmla="*/ 453638647 w 602"/>
              <a:gd name="T103" fmla="*/ 219839483 h 6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2" h="601">
                <a:moveTo>
                  <a:pt x="573" y="113"/>
                </a:moveTo>
                <a:lnTo>
                  <a:pt x="573" y="113"/>
                </a:lnTo>
                <a:cubicBezTo>
                  <a:pt x="544" y="113"/>
                  <a:pt x="544" y="113"/>
                  <a:pt x="544" y="113"/>
                </a:cubicBezTo>
                <a:cubicBezTo>
                  <a:pt x="544" y="268"/>
                  <a:pt x="544" y="268"/>
                  <a:pt x="544" y="268"/>
                </a:cubicBezTo>
                <a:cubicBezTo>
                  <a:pt x="544" y="402"/>
                  <a:pt x="544" y="402"/>
                  <a:pt x="544" y="402"/>
                </a:cubicBezTo>
                <a:cubicBezTo>
                  <a:pt x="544" y="431"/>
                  <a:pt x="544" y="431"/>
                  <a:pt x="544" y="431"/>
                </a:cubicBezTo>
                <a:cubicBezTo>
                  <a:pt x="544" y="445"/>
                  <a:pt x="530" y="459"/>
                  <a:pt x="516" y="459"/>
                </a:cubicBezTo>
                <a:cubicBezTo>
                  <a:pt x="368" y="459"/>
                  <a:pt x="368" y="459"/>
                  <a:pt x="368" y="459"/>
                </a:cubicBezTo>
                <a:cubicBezTo>
                  <a:pt x="460" y="551"/>
                  <a:pt x="460" y="551"/>
                  <a:pt x="460" y="551"/>
                </a:cubicBezTo>
                <a:cubicBezTo>
                  <a:pt x="467" y="558"/>
                  <a:pt x="467" y="565"/>
                  <a:pt x="467" y="572"/>
                </a:cubicBezTo>
                <a:cubicBezTo>
                  <a:pt x="467" y="586"/>
                  <a:pt x="460" y="600"/>
                  <a:pt x="438" y="600"/>
                </a:cubicBezTo>
                <a:cubicBezTo>
                  <a:pt x="431" y="600"/>
                  <a:pt x="424" y="600"/>
                  <a:pt x="424" y="593"/>
                </a:cubicBezTo>
                <a:cubicBezTo>
                  <a:pt x="325" y="502"/>
                  <a:pt x="325" y="502"/>
                  <a:pt x="325" y="502"/>
                </a:cubicBezTo>
                <a:cubicBezTo>
                  <a:pt x="325" y="572"/>
                  <a:pt x="325" y="572"/>
                  <a:pt x="325" y="572"/>
                </a:cubicBezTo>
                <a:cubicBezTo>
                  <a:pt x="325" y="586"/>
                  <a:pt x="318" y="600"/>
                  <a:pt x="297" y="600"/>
                </a:cubicBezTo>
                <a:cubicBezTo>
                  <a:pt x="283" y="600"/>
                  <a:pt x="269" y="586"/>
                  <a:pt x="269" y="572"/>
                </a:cubicBezTo>
                <a:cubicBezTo>
                  <a:pt x="269" y="502"/>
                  <a:pt x="269" y="502"/>
                  <a:pt x="269" y="502"/>
                </a:cubicBezTo>
                <a:cubicBezTo>
                  <a:pt x="177" y="593"/>
                  <a:pt x="177" y="593"/>
                  <a:pt x="177" y="593"/>
                </a:cubicBezTo>
                <a:cubicBezTo>
                  <a:pt x="170" y="600"/>
                  <a:pt x="163" y="600"/>
                  <a:pt x="156" y="600"/>
                </a:cubicBezTo>
                <a:cubicBezTo>
                  <a:pt x="142" y="600"/>
                  <a:pt x="127" y="586"/>
                  <a:pt x="127" y="572"/>
                </a:cubicBezTo>
                <a:cubicBezTo>
                  <a:pt x="127" y="565"/>
                  <a:pt x="135" y="558"/>
                  <a:pt x="142" y="551"/>
                </a:cubicBezTo>
                <a:cubicBezTo>
                  <a:pt x="233" y="459"/>
                  <a:pt x="233" y="459"/>
                  <a:pt x="233" y="459"/>
                </a:cubicBezTo>
                <a:cubicBezTo>
                  <a:pt x="85" y="459"/>
                  <a:pt x="85" y="459"/>
                  <a:pt x="85" y="459"/>
                </a:cubicBezTo>
                <a:cubicBezTo>
                  <a:pt x="64" y="459"/>
                  <a:pt x="57" y="445"/>
                  <a:pt x="57" y="431"/>
                </a:cubicBezTo>
                <a:cubicBezTo>
                  <a:pt x="57" y="402"/>
                  <a:pt x="57" y="402"/>
                  <a:pt x="57" y="402"/>
                </a:cubicBezTo>
                <a:cubicBezTo>
                  <a:pt x="57" y="268"/>
                  <a:pt x="57" y="268"/>
                  <a:pt x="57" y="268"/>
                </a:cubicBezTo>
                <a:cubicBezTo>
                  <a:pt x="57" y="113"/>
                  <a:pt x="57" y="113"/>
                  <a:pt x="57" y="113"/>
                </a:cubicBezTo>
                <a:cubicBezTo>
                  <a:pt x="29" y="113"/>
                  <a:pt x="29" y="113"/>
                  <a:pt x="29" y="113"/>
                </a:cubicBezTo>
                <a:cubicBezTo>
                  <a:pt x="7" y="113"/>
                  <a:pt x="0" y="98"/>
                  <a:pt x="0" y="84"/>
                </a:cubicBezTo>
                <a:cubicBezTo>
                  <a:pt x="0" y="63"/>
                  <a:pt x="7" y="56"/>
                  <a:pt x="29" y="56"/>
                </a:cubicBezTo>
                <a:cubicBezTo>
                  <a:pt x="269" y="56"/>
                  <a:pt x="269" y="56"/>
                  <a:pt x="269" y="56"/>
                </a:cubicBezTo>
                <a:cubicBezTo>
                  <a:pt x="269" y="28"/>
                  <a:pt x="269" y="28"/>
                  <a:pt x="269" y="28"/>
                </a:cubicBezTo>
                <a:cubicBezTo>
                  <a:pt x="269" y="7"/>
                  <a:pt x="283" y="0"/>
                  <a:pt x="297" y="0"/>
                </a:cubicBezTo>
                <a:cubicBezTo>
                  <a:pt x="318" y="0"/>
                  <a:pt x="325" y="7"/>
                  <a:pt x="325" y="28"/>
                </a:cubicBezTo>
                <a:cubicBezTo>
                  <a:pt x="325" y="56"/>
                  <a:pt x="325" y="56"/>
                  <a:pt x="325" y="56"/>
                </a:cubicBezTo>
                <a:cubicBezTo>
                  <a:pt x="573" y="56"/>
                  <a:pt x="573" y="56"/>
                  <a:pt x="573" y="56"/>
                </a:cubicBezTo>
                <a:cubicBezTo>
                  <a:pt x="587" y="56"/>
                  <a:pt x="601" y="63"/>
                  <a:pt x="601" y="84"/>
                </a:cubicBezTo>
                <a:cubicBezTo>
                  <a:pt x="601" y="98"/>
                  <a:pt x="587" y="113"/>
                  <a:pt x="573" y="113"/>
                </a:cubicBezTo>
                <a:close/>
                <a:moveTo>
                  <a:pt x="488" y="240"/>
                </a:moveTo>
                <a:lnTo>
                  <a:pt x="488" y="240"/>
                </a:lnTo>
                <a:cubicBezTo>
                  <a:pt x="488" y="212"/>
                  <a:pt x="488" y="212"/>
                  <a:pt x="488" y="212"/>
                </a:cubicBezTo>
                <a:cubicBezTo>
                  <a:pt x="488" y="113"/>
                  <a:pt x="488" y="113"/>
                  <a:pt x="488" y="113"/>
                </a:cubicBezTo>
                <a:cubicBezTo>
                  <a:pt x="113" y="113"/>
                  <a:pt x="113" y="113"/>
                  <a:pt x="113" y="113"/>
                </a:cubicBezTo>
                <a:cubicBezTo>
                  <a:pt x="113" y="212"/>
                  <a:pt x="113" y="212"/>
                  <a:pt x="113" y="212"/>
                </a:cubicBezTo>
                <a:cubicBezTo>
                  <a:pt x="113" y="240"/>
                  <a:pt x="113" y="240"/>
                  <a:pt x="113" y="240"/>
                </a:cubicBezTo>
                <a:cubicBezTo>
                  <a:pt x="113" y="402"/>
                  <a:pt x="113" y="402"/>
                  <a:pt x="113" y="402"/>
                </a:cubicBezTo>
                <a:cubicBezTo>
                  <a:pt x="488" y="402"/>
                  <a:pt x="488" y="402"/>
                  <a:pt x="488" y="402"/>
                </a:cubicBezTo>
                <a:lnTo>
                  <a:pt x="488" y="240"/>
                </a:lnTo>
                <a:close/>
              </a:path>
            </a:pathLst>
          </a:custGeom>
          <a:solidFill>
            <a:srgbClr val="00FDFF"/>
          </a:solidFill>
          <a:ln w="9525">
            <a:noFill/>
            <a:round/>
          </a:ln>
        </p:spPr>
        <p:txBody>
          <a:bodyPr wrap="none" anchor="ctr"/>
          <a:lstStyle/>
          <a:p>
            <a:endParaRPr lang="zh-CN" altLang="en-US" sz="1370"/>
          </a:p>
        </p:txBody>
      </p:sp>
      <p:sp>
        <p:nvSpPr>
          <p:cNvPr id="154" name="文本框 65"/>
          <p:cNvSpPr txBox="1">
            <a:spLocks noChangeArrowheads="1"/>
          </p:cNvSpPr>
          <p:nvPr/>
        </p:nvSpPr>
        <p:spPr bwMode="auto">
          <a:xfrm>
            <a:off x="7704100" y="1776742"/>
            <a:ext cx="701357" cy="303530"/>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预测分析</a:t>
            </a:r>
            <a:endParaRPr lang="zh-CN" altLang="en-US" sz="915" dirty="0" smtClean="0">
              <a:solidFill>
                <a:srgbClr val="00FDFF"/>
              </a:solidFill>
              <a:latin typeface="微软雅黑" panose="020B0503020204020204" charset="-122"/>
              <a:ea typeface="微软雅黑" panose="020B0503020204020204" charset="-122"/>
              <a:cs typeface="Segoe UI" pitchFamily="34" charset="0"/>
            </a:endParaRPr>
          </a:p>
        </p:txBody>
      </p:sp>
      <p:sp>
        <p:nvSpPr>
          <p:cNvPr id="156" name="文本框 65"/>
          <p:cNvSpPr txBox="1">
            <a:spLocks noChangeArrowheads="1"/>
          </p:cNvSpPr>
          <p:nvPr/>
        </p:nvSpPr>
        <p:spPr bwMode="auto">
          <a:xfrm>
            <a:off x="7695476" y="2272942"/>
            <a:ext cx="685964" cy="303530"/>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zh-CN" altLang="en-US" sz="915" dirty="0" smtClean="0">
                <a:solidFill>
                  <a:srgbClr val="00FDFF"/>
                </a:solidFill>
                <a:latin typeface="微软雅黑" panose="020B0503020204020204" charset="-122"/>
                <a:ea typeface="微软雅黑" panose="020B0503020204020204" charset="-122"/>
                <a:cs typeface="Segoe UI" pitchFamily="34" charset="0"/>
              </a:rPr>
              <a:t>智能分析</a:t>
            </a:r>
            <a:endParaRPr lang="zh-CN" altLang="en-US" sz="915" dirty="0" smtClean="0">
              <a:solidFill>
                <a:srgbClr val="00FDFF"/>
              </a:solidFill>
              <a:latin typeface="微软雅黑" panose="020B0503020204020204" charset="-122"/>
              <a:ea typeface="微软雅黑" panose="020B0503020204020204" charset="-122"/>
              <a:cs typeface="Segoe UI" pitchFamily="34" charset="0"/>
            </a:endParaRPr>
          </a:p>
        </p:txBody>
      </p:sp>
      <p:sp>
        <p:nvSpPr>
          <p:cNvPr id="158" name="Freeform 76"/>
          <p:cNvSpPr>
            <a:spLocks noChangeArrowheads="1"/>
          </p:cNvSpPr>
          <p:nvPr/>
        </p:nvSpPr>
        <p:spPr bwMode="auto">
          <a:xfrm>
            <a:off x="7897577" y="1666436"/>
            <a:ext cx="170330" cy="144992"/>
          </a:xfrm>
          <a:custGeom>
            <a:avLst/>
            <a:gdLst>
              <a:gd name="T0" fmla="*/ 2147483646 w 601"/>
              <a:gd name="T1" fmla="*/ 2147483646 h 510"/>
              <a:gd name="T2" fmla="*/ 2147483646 w 601"/>
              <a:gd name="T3" fmla="*/ 2147483646 h 510"/>
              <a:gd name="T4" fmla="*/ 2147483646 w 601"/>
              <a:gd name="T5" fmla="*/ 2147483646 h 510"/>
              <a:gd name="T6" fmla="*/ 2147483646 w 601"/>
              <a:gd name="T7" fmla="*/ 2147483646 h 510"/>
              <a:gd name="T8" fmla="*/ 2147483646 w 601"/>
              <a:gd name="T9" fmla="*/ 2147483646 h 510"/>
              <a:gd name="T10" fmla="*/ 2147483646 w 601"/>
              <a:gd name="T11" fmla="*/ 2147483646 h 510"/>
              <a:gd name="T12" fmla="*/ 2147483646 w 601"/>
              <a:gd name="T13" fmla="*/ 2147483646 h 510"/>
              <a:gd name="T14" fmla="*/ 2147483646 w 601"/>
              <a:gd name="T15" fmla="*/ 2147483646 h 510"/>
              <a:gd name="T16" fmla="*/ 2147483646 w 601"/>
              <a:gd name="T17" fmla="*/ 2147483646 h 510"/>
              <a:gd name="T18" fmla="*/ 2147483646 w 601"/>
              <a:gd name="T19" fmla="*/ 2147483646 h 510"/>
              <a:gd name="T20" fmla="*/ 2147483646 w 601"/>
              <a:gd name="T21" fmla="*/ 2147483646 h 510"/>
              <a:gd name="T22" fmla="*/ 2147483646 w 601"/>
              <a:gd name="T23" fmla="*/ 2147483646 h 510"/>
              <a:gd name="T24" fmla="*/ 2147483646 w 601"/>
              <a:gd name="T25" fmla="*/ 2147483646 h 510"/>
              <a:gd name="T26" fmla="*/ 2147483646 w 601"/>
              <a:gd name="T27" fmla="*/ 2147483646 h 510"/>
              <a:gd name="T28" fmla="*/ 2147483646 w 601"/>
              <a:gd name="T29" fmla="*/ 2147483646 h 510"/>
              <a:gd name="T30" fmla="*/ 2147483646 w 601"/>
              <a:gd name="T31" fmla="*/ 2147483646 h 510"/>
              <a:gd name="T32" fmla="*/ 2147483646 w 601"/>
              <a:gd name="T33" fmla="*/ 2147483646 h 510"/>
              <a:gd name="T34" fmla="*/ 2147483646 w 601"/>
              <a:gd name="T35" fmla="*/ 2147483646 h 510"/>
              <a:gd name="T36" fmla="*/ 0 w 601"/>
              <a:gd name="T37" fmla="*/ 2147483646 h 510"/>
              <a:gd name="T38" fmla="*/ 0 w 601"/>
              <a:gd name="T39" fmla="*/ 2147483646 h 510"/>
              <a:gd name="T40" fmla="*/ 2147483646 w 601"/>
              <a:gd name="T41" fmla="*/ 0 h 510"/>
              <a:gd name="T42" fmla="*/ 2147483646 w 601"/>
              <a:gd name="T43" fmla="*/ 2147483646 h 510"/>
              <a:gd name="T44" fmla="*/ 2147483646 w 601"/>
              <a:gd name="T45" fmla="*/ 2147483646 h 510"/>
              <a:gd name="T46" fmla="*/ 2147483646 w 601"/>
              <a:gd name="T47" fmla="*/ 2147483646 h 510"/>
              <a:gd name="T48" fmla="*/ 2147483646 w 601"/>
              <a:gd name="T49" fmla="*/ 2147483646 h 510"/>
              <a:gd name="T50" fmla="*/ 2147483646 w 601"/>
              <a:gd name="T51" fmla="*/ 2147483646 h 510"/>
              <a:gd name="T52" fmla="*/ 2147483646 w 601"/>
              <a:gd name="T53" fmla="*/ 2147483646 h 510"/>
              <a:gd name="T54" fmla="*/ 2147483646 w 601"/>
              <a:gd name="T55" fmla="*/ 2147483646 h 510"/>
              <a:gd name="T56" fmla="*/ 2147483646 w 601"/>
              <a:gd name="T57" fmla="*/ 2147483646 h 510"/>
              <a:gd name="T58" fmla="*/ 2147483646 w 601"/>
              <a:gd name="T59" fmla="*/ 2147483646 h 510"/>
              <a:gd name="T60" fmla="*/ 2147483646 w 601"/>
              <a:gd name="T61" fmla="*/ 2147483646 h 510"/>
              <a:gd name="T62" fmla="*/ 2147483646 w 601"/>
              <a:gd name="T63" fmla="*/ 2147483646 h 510"/>
              <a:gd name="T64" fmla="*/ 2147483646 w 601"/>
              <a:gd name="T65" fmla="*/ 2147483646 h 510"/>
              <a:gd name="T66" fmla="*/ 2147483646 w 601"/>
              <a:gd name="T67" fmla="*/ 2147483646 h 510"/>
              <a:gd name="T68" fmla="*/ 2147483646 w 601"/>
              <a:gd name="T69" fmla="*/ 2147483646 h 510"/>
              <a:gd name="T70" fmla="*/ 2147483646 w 601"/>
              <a:gd name="T71" fmla="*/ 2147483646 h 5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510">
                <a:moveTo>
                  <a:pt x="586" y="177"/>
                </a:moveTo>
                <a:lnTo>
                  <a:pt x="586" y="177"/>
                </a:lnTo>
                <a:cubicBezTo>
                  <a:pt x="346" y="347"/>
                  <a:pt x="346" y="347"/>
                  <a:pt x="346" y="347"/>
                </a:cubicBezTo>
                <a:cubicBezTo>
                  <a:pt x="339" y="347"/>
                  <a:pt x="332" y="354"/>
                  <a:pt x="325" y="354"/>
                </a:cubicBezTo>
                <a:cubicBezTo>
                  <a:pt x="325" y="354"/>
                  <a:pt x="318" y="347"/>
                  <a:pt x="311" y="347"/>
                </a:cubicBezTo>
                <a:cubicBezTo>
                  <a:pt x="183" y="262"/>
                  <a:pt x="183" y="262"/>
                  <a:pt x="183" y="262"/>
                </a:cubicBezTo>
                <a:cubicBezTo>
                  <a:pt x="56" y="339"/>
                  <a:pt x="56" y="339"/>
                  <a:pt x="56" y="339"/>
                </a:cubicBezTo>
                <a:cubicBezTo>
                  <a:pt x="56" y="452"/>
                  <a:pt x="56" y="452"/>
                  <a:pt x="56" y="452"/>
                </a:cubicBezTo>
                <a:cubicBezTo>
                  <a:pt x="572" y="452"/>
                  <a:pt x="572" y="452"/>
                  <a:pt x="572" y="452"/>
                </a:cubicBezTo>
                <a:cubicBezTo>
                  <a:pt x="586" y="452"/>
                  <a:pt x="600" y="467"/>
                  <a:pt x="600" y="481"/>
                </a:cubicBezTo>
                <a:cubicBezTo>
                  <a:pt x="600" y="502"/>
                  <a:pt x="586" y="509"/>
                  <a:pt x="572" y="509"/>
                </a:cubicBezTo>
                <a:cubicBezTo>
                  <a:pt x="28" y="509"/>
                  <a:pt x="28" y="509"/>
                  <a:pt x="28" y="509"/>
                </a:cubicBezTo>
                <a:cubicBezTo>
                  <a:pt x="7" y="509"/>
                  <a:pt x="0" y="502"/>
                  <a:pt x="0" y="481"/>
                </a:cubicBezTo>
                <a:cubicBezTo>
                  <a:pt x="0" y="28"/>
                  <a:pt x="0" y="28"/>
                  <a:pt x="0" y="28"/>
                </a:cubicBezTo>
                <a:cubicBezTo>
                  <a:pt x="0" y="14"/>
                  <a:pt x="7" y="0"/>
                  <a:pt x="28" y="0"/>
                </a:cubicBezTo>
                <a:cubicBezTo>
                  <a:pt x="42" y="0"/>
                  <a:pt x="56" y="14"/>
                  <a:pt x="56" y="28"/>
                </a:cubicBezTo>
                <a:cubicBezTo>
                  <a:pt x="56" y="276"/>
                  <a:pt x="56" y="276"/>
                  <a:pt x="56" y="276"/>
                </a:cubicBezTo>
                <a:cubicBezTo>
                  <a:pt x="169" y="205"/>
                  <a:pt x="169" y="205"/>
                  <a:pt x="169" y="205"/>
                </a:cubicBezTo>
                <a:cubicBezTo>
                  <a:pt x="176" y="205"/>
                  <a:pt x="183" y="198"/>
                  <a:pt x="183" y="198"/>
                </a:cubicBezTo>
                <a:cubicBezTo>
                  <a:pt x="191" y="198"/>
                  <a:pt x="198" y="205"/>
                  <a:pt x="205" y="205"/>
                </a:cubicBezTo>
                <a:cubicBezTo>
                  <a:pt x="325" y="290"/>
                  <a:pt x="325" y="290"/>
                  <a:pt x="325" y="290"/>
                </a:cubicBezTo>
                <a:cubicBezTo>
                  <a:pt x="558" y="127"/>
                  <a:pt x="558" y="127"/>
                  <a:pt x="558" y="127"/>
                </a:cubicBezTo>
                <a:cubicBezTo>
                  <a:pt x="558" y="127"/>
                  <a:pt x="565" y="127"/>
                  <a:pt x="572" y="127"/>
                </a:cubicBezTo>
                <a:cubicBezTo>
                  <a:pt x="586" y="127"/>
                  <a:pt x="600" y="134"/>
                  <a:pt x="600" y="156"/>
                </a:cubicBezTo>
                <a:cubicBezTo>
                  <a:pt x="600" y="163"/>
                  <a:pt x="593" y="170"/>
                  <a:pt x="586" y="177"/>
                </a:cubicBezTo>
              </a:path>
            </a:pathLst>
          </a:custGeom>
          <a:solidFill>
            <a:srgbClr val="00FDFF"/>
          </a:solidFill>
          <a:ln w="9525">
            <a:noFill/>
            <a:round/>
          </a:ln>
        </p:spPr>
        <p:txBody>
          <a:bodyPr wrap="none" anchor="ctr"/>
          <a:lstStyle/>
          <a:p>
            <a:endParaRPr lang="zh-CN" altLang="en-US" sz="1370"/>
          </a:p>
        </p:txBody>
      </p:sp>
      <p:sp>
        <p:nvSpPr>
          <p:cNvPr id="159" name="Rounded Rectangle 34"/>
          <p:cNvSpPr/>
          <p:nvPr/>
        </p:nvSpPr>
        <p:spPr>
          <a:xfrm>
            <a:off x="2158317" y="3566048"/>
            <a:ext cx="1953050" cy="267116"/>
          </a:xfrm>
          <a:prstGeom prst="roundRect">
            <a:avLst>
              <a:gd name="adj" fmla="val 2573"/>
            </a:avLst>
          </a:prstGeom>
          <a:solidFill>
            <a:srgbClr val="00FDFF"/>
          </a:solidFill>
          <a:ln>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60" name="文本框 65"/>
          <p:cNvSpPr txBox="1">
            <a:spLocks noChangeArrowheads="1"/>
          </p:cNvSpPr>
          <p:nvPr/>
        </p:nvSpPr>
        <p:spPr bwMode="auto">
          <a:xfrm>
            <a:off x="2556738" y="3477614"/>
            <a:ext cx="1398275" cy="372745"/>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en-US" altLang="zh-CN" sz="1220" b="1" dirty="0" smtClean="0">
                <a:solidFill>
                  <a:srgbClr val="002129"/>
                </a:solidFill>
                <a:latin typeface="Microsoft YaHei" panose="020B0503020204020204" pitchFamily="34" charset="-122"/>
                <a:ea typeface="Microsoft YaHei" panose="020B0503020204020204" pitchFamily="34" charset="-122"/>
                <a:cs typeface="Microsoft YaHei" panose="020B0503020204020204" pitchFamily="34" charset="-122"/>
              </a:rPr>
              <a:t>Infrastructure</a:t>
            </a:r>
            <a:endParaRPr lang="zh-CN" altLang="en-US" sz="1220" b="1" dirty="0" smtClean="0">
              <a:solidFill>
                <a:srgbClr val="002129"/>
              </a:solidFill>
              <a:latin typeface="微软雅黑" panose="020B0503020204020204" charset="-122"/>
              <a:ea typeface="微软雅黑" panose="020B0503020204020204" charset="-122"/>
              <a:cs typeface="Segoe UI" pitchFamily="34" charset="0"/>
            </a:endParaRPr>
          </a:p>
        </p:txBody>
      </p:sp>
      <p:sp>
        <p:nvSpPr>
          <p:cNvPr id="161" name="Rounded Rectangle 34"/>
          <p:cNvSpPr/>
          <p:nvPr/>
        </p:nvSpPr>
        <p:spPr>
          <a:xfrm>
            <a:off x="4526401" y="3304934"/>
            <a:ext cx="1968371" cy="267116"/>
          </a:xfrm>
          <a:prstGeom prst="roundRect">
            <a:avLst>
              <a:gd name="adj" fmla="val 2573"/>
            </a:avLst>
          </a:prstGeom>
          <a:solidFill>
            <a:srgbClr val="00FDFF"/>
          </a:solidFill>
          <a:ln>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62" name="文本框 65"/>
          <p:cNvSpPr txBox="1">
            <a:spLocks noChangeArrowheads="1"/>
          </p:cNvSpPr>
          <p:nvPr/>
        </p:nvSpPr>
        <p:spPr bwMode="auto">
          <a:xfrm>
            <a:off x="4997538" y="3216500"/>
            <a:ext cx="1398275" cy="372745"/>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en-US" altLang="zh-CN" sz="1220" b="1" dirty="0" smtClean="0">
                <a:solidFill>
                  <a:srgbClr val="002129"/>
                </a:solidFill>
                <a:latin typeface="Microsoft YaHei" panose="020B0503020204020204" pitchFamily="34" charset="-122"/>
                <a:ea typeface="Microsoft YaHei" panose="020B0503020204020204" pitchFamily="34" charset="-122"/>
                <a:cs typeface="Microsoft YaHei" panose="020B0503020204020204" pitchFamily="34" charset="-122"/>
              </a:rPr>
              <a:t>Application</a:t>
            </a:r>
            <a:endParaRPr lang="zh-CN" altLang="en-US" sz="1220" b="1" dirty="0" smtClean="0">
              <a:solidFill>
                <a:srgbClr val="002129"/>
              </a:solidFill>
              <a:latin typeface="微软雅黑" panose="020B0503020204020204" charset="-122"/>
              <a:ea typeface="微软雅黑" panose="020B0503020204020204" charset="-122"/>
              <a:cs typeface="Segoe UI" pitchFamily="34" charset="0"/>
            </a:endParaRPr>
          </a:p>
        </p:txBody>
      </p:sp>
      <p:sp>
        <p:nvSpPr>
          <p:cNvPr id="163" name="Rounded Rectangle 34"/>
          <p:cNvSpPr/>
          <p:nvPr/>
        </p:nvSpPr>
        <p:spPr>
          <a:xfrm>
            <a:off x="6963311" y="2712844"/>
            <a:ext cx="1900437" cy="267116"/>
          </a:xfrm>
          <a:prstGeom prst="roundRect">
            <a:avLst>
              <a:gd name="adj" fmla="val 2573"/>
            </a:avLst>
          </a:prstGeom>
          <a:solidFill>
            <a:srgbClr val="00FDFF"/>
          </a:solidFill>
          <a:ln>
            <a:noFill/>
          </a:ln>
        </p:spPr>
        <p:txBody>
          <a:bodyPr anchor="ctr"/>
          <a:lstStyle/>
          <a:p>
            <a:pPr algn="ctr" eaLnBrk="1" hangingPunct="1"/>
            <a:endParaRPr lang="bg-BG" altLang="zh-CN" sz="1370">
              <a:solidFill>
                <a:srgbClr val="FFFFFF"/>
              </a:solidFill>
              <a:latin typeface="Calibri" panose="020F0702030404030204" charset="0"/>
              <a:ea typeface="宋体" panose="02010600030101010101" charset="-122"/>
              <a:sym typeface="Arial" panose="020B0604020202090204" pitchFamily="34" charset="0"/>
            </a:endParaRPr>
          </a:p>
        </p:txBody>
      </p:sp>
      <p:sp>
        <p:nvSpPr>
          <p:cNvPr id="164" name="文本框 65"/>
          <p:cNvSpPr txBox="1">
            <a:spLocks noChangeArrowheads="1"/>
          </p:cNvSpPr>
          <p:nvPr/>
        </p:nvSpPr>
        <p:spPr bwMode="auto">
          <a:xfrm>
            <a:off x="7588298" y="2631570"/>
            <a:ext cx="1398275" cy="372745"/>
          </a:xfrm>
          <a:prstGeom prst="rect">
            <a:avLst/>
          </a:prstGeom>
          <a:noFill/>
          <a:ln>
            <a:noFill/>
          </a:ln>
        </p:spPr>
        <p:txBody>
          <a:bodyPr wrap="square">
            <a:spAutoFit/>
          </a:bodyPr>
          <a:lstStyle>
            <a:lvl1pPr/>
            <a:lvl2pPr marL="742950" indent="-285750"/>
            <a:lvl3pPr/>
            <a:lvl4pPr/>
            <a:lvl5pPr/>
            <a:lvl6pPr/>
            <a:lvl7pPr/>
            <a:lvl8pPr/>
            <a:lvl9pPr/>
          </a:lstStyle>
          <a:p>
            <a:pPr eaLnBrk="1" hangingPunct="1">
              <a:lnSpc>
                <a:spcPct val="150000"/>
              </a:lnSpc>
            </a:pPr>
            <a:r>
              <a:rPr lang="en-US" altLang="zh-CN" sz="1220" b="1" dirty="0" smtClean="0">
                <a:solidFill>
                  <a:srgbClr val="002129"/>
                </a:solidFill>
                <a:latin typeface="Microsoft YaHei" panose="020B0503020204020204" pitchFamily="34" charset="-122"/>
                <a:ea typeface="Microsoft YaHei" panose="020B0503020204020204" pitchFamily="34" charset="-122"/>
                <a:cs typeface="Microsoft YaHei" panose="020B0503020204020204" pitchFamily="34" charset="-122"/>
              </a:rPr>
              <a:t>Business</a:t>
            </a:r>
            <a:endParaRPr lang="zh-CN" altLang="en-US" sz="1220" b="1" dirty="0" smtClean="0">
              <a:solidFill>
                <a:srgbClr val="002129"/>
              </a:solidFill>
              <a:latin typeface="微软雅黑" panose="020B0503020204020204" charset="-122"/>
              <a:ea typeface="微软雅黑" panose="020B0503020204020204" charset="-122"/>
              <a:cs typeface="Segoe UI" pitchFamily="34" charset="0"/>
            </a:endParaRPr>
          </a:p>
        </p:txBody>
      </p:sp>
      <p:grpSp>
        <p:nvGrpSpPr>
          <p:cNvPr id="165" name="组合 70"/>
          <p:cNvGrpSpPr/>
          <p:nvPr/>
        </p:nvGrpSpPr>
        <p:grpSpPr bwMode="auto">
          <a:xfrm>
            <a:off x="2010775" y="791501"/>
            <a:ext cx="2034768" cy="278130"/>
            <a:chOff x="0" y="25220"/>
            <a:chExt cx="2673204" cy="365433"/>
          </a:xfrm>
        </p:grpSpPr>
        <p:sp>
          <p:nvSpPr>
            <p:cNvPr id="169" name="文本框 67"/>
            <p:cNvSpPr txBox="1">
              <a:spLocks noChangeArrowheads="1"/>
            </p:cNvSpPr>
            <p:nvPr/>
          </p:nvSpPr>
          <p:spPr bwMode="auto">
            <a:xfrm>
              <a:off x="0" y="25220"/>
              <a:ext cx="259449" cy="365433"/>
            </a:xfrm>
            <a:prstGeom prst="rect">
              <a:avLst/>
            </a:prstGeom>
            <a:solidFill>
              <a:srgbClr val="00FDFF"/>
            </a:solidFill>
            <a:ln>
              <a:noFill/>
            </a:ln>
          </p:spPr>
          <p:txBody>
            <a:bodyPr wrap="square">
              <a:spAutoFit/>
            </a:bodyPr>
            <a:lstStyle>
              <a:lvl1pPr/>
              <a:lvl2pPr marL="742950" indent="-285750"/>
              <a:lvl3pPr/>
              <a:lvl4pPr/>
              <a:lvl5pPr/>
              <a:lvl6pPr/>
              <a:lvl7pPr/>
              <a:lvl8pPr/>
              <a:lvl9pPr/>
            </a:lstStyle>
            <a:p>
              <a:pPr algn="ctr" eaLnBrk="1" hangingPunct="1"/>
              <a:endParaRPr lang="zh-CN" altLang="en-US" sz="1220" b="1" dirty="0">
                <a:solidFill>
                  <a:srgbClr val="002129"/>
                </a:solidFill>
                <a:latin typeface="华文细黑" pitchFamily="2" charset="-122"/>
                <a:ea typeface="华文细黑" pitchFamily="2" charset="-122"/>
              </a:endParaRPr>
            </a:p>
          </p:txBody>
        </p:sp>
        <p:sp>
          <p:nvSpPr>
            <p:cNvPr id="167" name="文本框 69"/>
            <p:cNvSpPr txBox="1">
              <a:spLocks noChangeArrowheads="1"/>
            </p:cNvSpPr>
            <p:nvPr/>
          </p:nvSpPr>
          <p:spPr bwMode="auto">
            <a:xfrm>
              <a:off x="442103" y="27679"/>
              <a:ext cx="2231101" cy="335397"/>
            </a:xfrm>
            <a:prstGeom prst="rect">
              <a:avLst/>
            </a:prstGeom>
            <a:noFill/>
            <a:ln>
              <a:noFill/>
            </a:ln>
          </p:spPr>
          <p:txBody>
            <a:bodyPr wrap="square">
              <a:spAutoFit/>
            </a:bodyPr>
            <a:lstStyle>
              <a:lvl1pPr/>
              <a:lvl2pPr marL="742950" indent="-285750"/>
              <a:lvl3pPr/>
              <a:lvl4pPr/>
              <a:lvl5pPr/>
              <a:lvl6pPr/>
              <a:lvl7pPr/>
              <a:lvl8pPr/>
              <a:lvl9pPr/>
            </a:lstStyle>
            <a:p>
              <a:r>
                <a:rPr kumimoji="1" lang="zh-CN" altLang="en-US" sz="1065" b="1" dirty="0">
                  <a:solidFill>
                    <a:srgbClr val="00FDFF"/>
                  </a:solidFill>
                  <a:latin typeface="微软雅黑" panose="020B0503020204020204" charset="-122"/>
                  <a:ea typeface="微软雅黑" panose="020B0503020204020204" charset="-122"/>
                  <a:cs typeface="微软雅黑" panose="020B0503020204020204" charset="-122"/>
                </a:rPr>
                <a:t>第一阶段：大数据运维</a:t>
              </a:r>
              <a:endParaRPr lang="zh-CN" altLang="en-US" sz="1065" b="1" dirty="0">
                <a:solidFill>
                  <a:srgbClr val="00FDFF"/>
                </a:solidFill>
              </a:endParaRPr>
            </a:p>
          </p:txBody>
        </p:sp>
      </p:grpSp>
      <p:grpSp>
        <p:nvGrpSpPr>
          <p:cNvPr id="170" name="组合 70"/>
          <p:cNvGrpSpPr/>
          <p:nvPr/>
        </p:nvGrpSpPr>
        <p:grpSpPr bwMode="auto">
          <a:xfrm>
            <a:off x="4251533" y="789059"/>
            <a:ext cx="2136026" cy="278130"/>
            <a:chOff x="0" y="25220"/>
            <a:chExt cx="2677997" cy="365433"/>
          </a:xfrm>
        </p:grpSpPr>
        <p:sp>
          <p:nvSpPr>
            <p:cNvPr id="174" name="文本框 67"/>
            <p:cNvSpPr txBox="1">
              <a:spLocks noChangeArrowheads="1"/>
            </p:cNvSpPr>
            <p:nvPr/>
          </p:nvSpPr>
          <p:spPr bwMode="auto">
            <a:xfrm>
              <a:off x="0" y="25220"/>
              <a:ext cx="268292" cy="365433"/>
            </a:xfrm>
            <a:prstGeom prst="rect">
              <a:avLst/>
            </a:prstGeom>
            <a:solidFill>
              <a:srgbClr val="00FDFF"/>
            </a:solidFill>
            <a:ln>
              <a:noFill/>
            </a:ln>
          </p:spPr>
          <p:txBody>
            <a:bodyPr wrap="square">
              <a:spAutoFit/>
            </a:bodyPr>
            <a:lstStyle>
              <a:defPPr>
                <a:defRPr lang="zh-CN"/>
              </a:defPPr>
              <a:lvl1pPr algn="ctr">
                <a:defRPr sz="1600">
                  <a:solidFill>
                    <a:schemeClr val="bg1"/>
                  </a:solidFill>
                  <a:latin typeface="华文细黑" pitchFamily="2" charset="-122"/>
                  <a:ea typeface="华文细黑" pitchFamily="2" charset="-122"/>
                </a:defRPr>
              </a:lvl1pPr>
              <a:lvl2pPr marL="742950" indent="-285750"/>
            </a:lstStyle>
            <a:p>
              <a:endParaRPr lang="zh-CN" altLang="en-US" sz="1220" b="1" dirty="0">
                <a:solidFill>
                  <a:srgbClr val="002129"/>
                </a:solidFill>
              </a:endParaRPr>
            </a:p>
          </p:txBody>
        </p:sp>
        <p:sp>
          <p:nvSpPr>
            <p:cNvPr id="172" name="文本框 69"/>
            <p:cNvSpPr txBox="1">
              <a:spLocks noChangeArrowheads="1"/>
            </p:cNvSpPr>
            <p:nvPr/>
          </p:nvSpPr>
          <p:spPr bwMode="auto">
            <a:xfrm>
              <a:off x="446896" y="27679"/>
              <a:ext cx="2231101" cy="335397"/>
            </a:xfrm>
            <a:prstGeom prst="rect">
              <a:avLst/>
            </a:prstGeom>
            <a:noFill/>
            <a:ln>
              <a:noFill/>
            </a:ln>
          </p:spPr>
          <p:txBody>
            <a:bodyPr wrap="square">
              <a:spAutoFit/>
            </a:bodyPr>
            <a:lstStyle>
              <a:lvl1pPr/>
              <a:lvl2pPr marL="742950" indent="-285750"/>
              <a:lvl3pPr/>
              <a:lvl4pPr/>
              <a:lvl5pPr/>
              <a:lvl6pPr/>
              <a:lvl7pPr/>
              <a:lvl8pPr/>
              <a:lvl9pPr/>
            </a:lstStyle>
            <a:p>
              <a:r>
                <a:rPr kumimoji="1" lang="zh-CN" altLang="en-US" sz="1065" b="1" dirty="0" smtClean="0">
                  <a:solidFill>
                    <a:srgbClr val="00FDFF"/>
                  </a:solidFill>
                  <a:latin typeface="微软雅黑" panose="020B0503020204020204" charset="-122"/>
                  <a:ea typeface="微软雅黑" panose="020B0503020204020204" charset="-122"/>
                  <a:cs typeface="微软雅黑" panose="020B0503020204020204" charset="-122"/>
                </a:rPr>
                <a:t>第二阶段：业务运维</a:t>
              </a:r>
              <a:endParaRPr lang="zh-CN" altLang="en-US" sz="1065" b="1" dirty="0">
                <a:solidFill>
                  <a:srgbClr val="00FDFF"/>
                </a:solidFill>
              </a:endParaRPr>
            </a:p>
          </p:txBody>
        </p:sp>
      </p:grpSp>
      <p:grpSp>
        <p:nvGrpSpPr>
          <p:cNvPr id="175" name="组合 70"/>
          <p:cNvGrpSpPr/>
          <p:nvPr/>
        </p:nvGrpSpPr>
        <p:grpSpPr bwMode="auto">
          <a:xfrm>
            <a:off x="6794785" y="792178"/>
            <a:ext cx="1892134" cy="278130"/>
            <a:chOff x="0" y="25221"/>
            <a:chExt cx="2485815" cy="365433"/>
          </a:xfrm>
        </p:grpSpPr>
        <p:sp>
          <p:nvSpPr>
            <p:cNvPr id="179" name="文本框 67"/>
            <p:cNvSpPr txBox="1">
              <a:spLocks noChangeArrowheads="1"/>
            </p:cNvSpPr>
            <p:nvPr/>
          </p:nvSpPr>
          <p:spPr bwMode="auto">
            <a:xfrm>
              <a:off x="0" y="25221"/>
              <a:ext cx="222742" cy="365433"/>
            </a:xfrm>
            <a:prstGeom prst="rect">
              <a:avLst/>
            </a:prstGeom>
            <a:solidFill>
              <a:srgbClr val="00FDFF"/>
            </a:solidFill>
            <a:ln>
              <a:noFill/>
            </a:ln>
          </p:spPr>
          <p:txBody>
            <a:bodyPr wrap="square">
              <a:spAutoFit/>
            </a:bodyPr>
            <a:lstStyle>
              <a:defPPr>
                <a:defRPr lang="zh-CN"/>
              </a:defPPr>
              <a:lvl1pPr algn="ctr">
                <a:defRPr sz="1600">
                  <a:solidFill>
                    <a:schemeClr val="bg1"/>
                  </a:solidFill>
                  <a:latin typeface="华文细黑" pitchFamily="2" charset="-122"/>
                  <a:ea typeface="华文细黑" pitchFamily="2" charset="-122"/>
                </a:defRPr>
              </a:lvl1pPr>
              <a:lvl2pPr marL="742950" indent="-285750"/>
            </a:lstStyle>
            <a:p>
              <a:endParaRPr lang="zh-CN" altLang="en-US" sz="1220" b="1" dirty="0">
                <a:solidFill>
                  <a:srgbClr val="002129"/>
                </a:solidFill>
              </a:endParaRPr>
            </a:p>
          </p:txBody>
        </p:sp>
        <p:sp>
          <p:nvSpPr>
            <p:cNvPr id="177" name="文本框 69"/>
            <p:cNvSpPr txBox="1">
              <a:spLocks noChangeArrowheads="1"/>
            </p:cNvSpPr>
            <p:nvPr/>
          </p:nvSpPr>
          <p:spPr bwMode="auto">
            <a:xfrm>
              <a:off x="450245" y="27679"/>
              <a:ext cx="2035570" cy="335397"/>
            </a:xfrm>
            <a:prstGeom prst="rect">
              <a:avLst/>
            </a:prstGeom>
            <a:noFill/>
            <a:ln>
              <a:noFill/>
            </a:ln>
          </p:spPr>
          <p:txBody>
            <a:bodyPr wrap="square">
              <a:spAutoFit/>
            </a:bodyPr>
            <a:lstStyle>
              <a:lvl1pPr/>
              <a:lvl2pPr marL="742950" indent="-285750"/>
              <a:lvl3pPr/>
              <a:lvl4pPr/>
              <a:lvl5pPr/>
              <a:lvl6pPr/>
              <a:lvl7pPr/>
              <a:lvl8pPr/>
              <a:lvl9pPr/>
            </a:lstStyle>
            <a:p>
              <a:r>
                <a:rPr kumimoji="1" lang="zh-CN" altLang="en-US" sz="1065" b="1" dirty="0" smtClean="0">
                  <a:solidFill>
                    <a:srgbClr val="00FDFF"/>
                  </a:solidFill>
                  <a:latin typeface="微软雅黑" panose="020B0503020204020204" charset="-122"/>
                  <a:ea typeface="微软雅黑" panose="020B0503020204020204" charset="-122"/>
                  <a:cs typeface="微软雅黑" panose="020B0503020204020204" charset="-122"/>
                </a:rPr>
                <a:t>第三阶段：智能运维</a:t>
              </a:r>
              <a:endParaRPr lang="zh-CN" altLang="en-US" sz="1065" b="1" dirty="0">
                <a:solidFill>
                  <a:srgbClr val="00FDFF"/>
                </a:solidFill>
              </a:endParaRPr>
            </a:p>
          </p:txBody>
        </p:sp>
      </p:grpSp>
      <p:sp>
        <p:nvSpPr>
          <p:cNvPr id="166" name="Shape 4057"/>
          <p:cNvSpPr/>
          <p:nvPr/>
        </p:nvSpPr>
        <p:spPr>
          <a:xfrm>
            <a:off x="4939520" y="2758779"/>
            <a:ext cx="181446" cy="120995"/>
          </a:xfrm>
          <a:custGeom>
            <a:avLst/>
            <a:gdLst/>
            <a:ahLst/>
            <a:cxnLst/>
            <a:rect l="0" t="0" r="0" b="0"/>
            <a:pathLst>
              <a:path w="120000" h="120000" extrusionOk="0">
                <a:moveTo>
                  <a:pt x="49014" y="91513"/>
                </a:moveTo>
                <a:lnTo>
                  <a:pt x="49014" y="91513"/>
                </a:lnTo>
                <a:cubicBezTo>
                  <a:pt x="44909" y="100771"/>
                  <a:pt x="46841" y="110385"/>
                  <a:pt x="53360" y="116439"/>
                </a:cubicBezTo>
                <a:cubicBezTo>
                  <a:pt x="57706" y="119643"/>
                  <a:pt x="64225" y="119643"/>
                  <a:pt x="68329" y="110385"/>
                </a:cubicBezTo>
                <a:cubicBezTo>
                  <a:pt x="72676" y="97566"/>
                  <a:pt x="98269" y="3204"/>
                  <a:pt x="96096" y="3204"/>
                </a:cubicBezTo>
                <a:cubicBezTo>
                  <a:pt x="93923" y="0"/>
                  <a:pt x="53360" y="81899"/>
                  <a:pt x="49014" y="91513"/>
                </a:cubicBezTo>
                <a:close/>
                <a:moveTo>
                  <a:pt x="59879" y="25281"/>
                </a:moveTo>
                <a:lnTo>
                  <a:pt x="59879" y="25281"/>
                </a:lnTo>
                <a:cubicBezTo>
                  <a:pt x="62052" y="25281"/>
                  <a:pt x="64225" y="25281"/>
                  <a:pt x="66156" y="25281"/>
                </a:cubicBezTo>
                <a:cubicBezTo>
                  <a:pt x="70503" y="18872"/>
                  <a:pt x="72676" y="15667"/>
                  <a:pt x="74849" y="9258"/>
                </a:cubicBezTo>
                <a:cubicBezTo>
                  <a:pt x="70503" y="6053"/>
                  <a:pt x="66156" y="6053"/>
                  <a:pt x="59879" y="6053"/>
                </a:cubicBezTo>
                <a:cubicBezTo>
                  <a:pt x="25593" y="6053"/>
                  <a:pt x="0" y="47359"/>
                  <a:pt x="0" y="100771"/>
                </a:cubicBezTo>
                <a:cubicBezTo>
                  <a:pt x="0" y="103976"/>
                  <a:pt x="0" y="107181"/>
                  <a:pt x="0" y="110385"/>
                </a:cubicBezTo>
                <a:cubicBezTo>
                  <a:pt x="0" y="116439"/>
                  <a:pt x="4104" y="119643"/>
                  <a:pt x="6277" y="119643"/>
                </a:cubicBezTo>
                <a:cubicBezTo>
                  <a:pt x="10623" y="119643"/>
                  <a:pt x="12796" y="113590"/>
                  <a:pt x="12796" y="110385"/>
                </a:cubicBezTo>
                <a:cubicBezTo>
                  <a:pt x="12796" y="107181"/>
                  <a:pt x="12796" y="103976"/>
                  <a:pt x="12796" y="100771"/>
                </a:cubicBezTo>
                <a:cubicBezTo>
                  <a:pt x="12796" y="56973"/>
                  <a:pt x="31871" y="25281"/>
                  <a:pt x="59879" y="25281"/>
                </a:cubicBezTo>
                <a:close/>
                <a:moveTo>
                  <a:pt x="102615" y="34896"/>
                </a:moveTo>
                <a:lnTo>
                  <a:pt x="102615" y="34896"/>
                </a:lnTo>
                <a:cubicBezTo>
                  <a:pt x="100442" y="40949"/>
                  <a:pt x="100442" y="47359"/>
                  <a:pt x="98269" y="53768"/>
                </a:cubicBezTo>
                <a:cubicBezTo>
                  <a:pt x="104547" y="66231"/>
                  <a:pt x="106720" y="85103"/>
                  <a:pt x="106720" y="100771"/>
                </a:cubicBezTo>
                <a:cubicBezTo>
                  <a:pt x="106720" y="103976"/>
                  <a:pt x="106720" y="107181"/>
                  <a:pt x="106720" y="110385"/>
                </a:cubicBezTo>
                <a:cubicBezTo>
                  <a:pt x="106720" y="113590"/>
                  <a:pt x="108893" y="119643"/>
                  <a:pt x="113239" y="119643"/>
                </a:cubicBezTo>
                <a:lnTo>
                  <a:pt x="113239" y="119643"/>
                </a:lnTo>
                <a:cubicBezTo>
                  <a:pt x="115412" y="119643"/>
                  <a:pt x="119758" y="116439"/>
                  <a:pt x="119758" y="110385"/>
                </a:cubicBezTo>
                <a:cubicBezTo>
                  <a:pt x="119758" y="107181"/>
                  <a:pt x="119758" y="103976"/>
                  <a:pt x="119758" y="100771"/>
                </a:cubicBezTo>
                <a:cubicBezTo>
                  <a:pt x="119758" y="75845"/>
                  <a:pt x="113239" y="53768"/>
                  <a:pt x="102615" y="34896"/>
                </a:cubicBezTo>
                <a:close/>
              </a:path>
            </a:pathLst>
          </a:custGeom>
          <a:solidFill>
            <a:srgbClr val="00FDFF"/>
          </a:solidFill>
          <a:ln>
            <a:noFill/>
          </a:ln>
        </p:spPr>
        <p:txBody>
          <a:bodyPr lIns="34782" tIns="17391" rIns="34782" bIns="17391"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370" b="0" i="0" u="none" strike="noStrike" kern="0" cap="none" spc="0" normalizeH="0" baseline="0" noProof="0">
              <a:ln>
                <a:noFill/>
              </a:ln>
              <a:solidFill>
                <a:sysClr val="windowText" lastClr="000000"/>
              </a:solidFill>
              <a:effectLst/>
              <a:uLnTx/>
              <a:uFillTx/>
              <a:latin typeface="Lato"/>
              <a:ea typeface="Lato"/>
              <a:cs typeface="Lato"/>
              <a:sym typeface="Lato"/>
            </a:endParaRPr>
          </a:p>
        </p:txBody>
      </p:sp>
      <p:pic>
        <p:nvPicPr>
          <p:cNvPr id="2" name="图片 1" descr="顶部导航-产品与服务#人工智能.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8233" y="2140353"/>
            <a:ext cx="193322" cy="193322"/>
          </a:xfrm>
          <a:prstGeom prst="rect">
            <a:avLst/>
          </a:prstGeom>
        </p:spPr>
      </p:pic>
      <p:sp>
        <p:nvSpPr>
          <p:cNvPr id="3" name="文本框 2"/>
          <p:cNvSpPr txBox="1"/>
          <p:nvPr/>
        </p:nvSpPr>
        <p:spPr>
          <a:xfrm>
            <a:off x="705859" y="328967"/>
            <a:ext cx="989330" cy="460375"/>
          </a:xfrm>
          <a:prstGeom prst="rect">
            <a:avLst/>
          </a:prstGeom>
          <a:noFill/>
        </p:spPr>
        <p:txBody>
          <a:bodyPr wrap="none" rtlCol="0">
            <a:spAutoFit/>
          </a:bodyPr>
          <a:p>
            <a:r>
              <a:rPr kumimoji="1" lang="en-US" altLang="zh-CN" sz="2400" dirty="0">
                <a:solidFill>
                  <a:schemeClr val="bg1"/>
                </a:solidFill>
              </a:rPr>
              <a:t>WHEN</a:t>
            </a:r>
            <a:endParaRPr kumimoji="1" lang="en-US" altLang="zh-CN" sz="2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624" y="309282"/>
            <a:ext cx="989330" cy="460375"/>
          </a:xfrm>
          <a:prstGeom prst="rect">
            <a:avLst/>
          </a:prstGeom>
          <a:noFill/>
        </p:spPr>
        <p:txBody>
          <a:bodyPr wrap="none" rtlCol="0">
            <a:spAutoFit/>
          </a:bodyPr>
          <a:lstStyle/>
          <a:p>
            <a:r>
              <a:rPr kumimoji="1" lang="en-US" altLang="zh-CN" sz="2400" dirty="0">
                <a:solidFill>
                  <a:schemeClr val="bg1"/>
                </a:solidFill>
              </a:rPr>
              <a:t>WHEN</a:t>
            </a:r>
            <a:endParaRPr kumimoji="1" lang="en-US" altLang="zh-CN" sz="2400" dirty="0">
              <a:solidFill>
                <a:schemeClr val="bg1"/>
              </a:solidFill>
            </a:endParaRPr>
          </a:p>
        </p:txBody>
      </p:sp>
      <p:pic>
        <p:nvPicPr>
          <p:cNvPr id="4" name="图片 3"/>
          <p:cNvPicPr>
            <a:picLocks noChangeAspect="1"/>
          </p:cNvPicPr>
          <p:nvPr/>
        </p:nvPicPr>
        <p:blipFill>
          <a:blip r:embed="rId1"/>
          <a:stretch>
            <a:fillRect/>
          </a:stretch>
        </p:blipFill>
        <p:spPr>
          <a:xfrm>
            <a:off x="1615440" y="769620"/>
            <a:ext cx="8309610" cy="43478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624" y="309282"/>
            <a:ext cx="989330" cy="460375"/>
          </a:xfrm>
          <a:prstGeom prst="rect">
            <a:avLst/>
          </a:prstGeom>
          <a:noFill/>
        </p:spPr>
        <p:txBody>
          <a:bodyPr wrap="none" rtlCol="0">
            <a:spAutoFit/>
          </a:bodyPr>
          <a:lstStyle/>
          <a:p>
            <a:r>
              <a:rPr kumimoji="1" lang="en-US" altLang="zh-CN" sz="2400" dirty="0">
                <a:solidFill>
                  <a:schemeClr val="bg1"/>
                </a:solidFill>
              </a:rPr>
              <a:t>WHEN</a:t>
            </a:r>
            <a:endParaRPr kumimoji="1" lang="en-US" altLang="zh-CN" sz="2400" dirty="0">
              <a:solidFill>
                <a:schemeClr val="bg1"/>
              </a:solidFill>
            </a:endParaRPr>
          </a:p>
        </p:txBody>
      </p:sp>
      <p:sp>
        <p:nvSpPr>
          <p:cNvPr id="4" name="文本框 3"/>
          <p:cNvSpPr txBox="1"/>
          <p:nvPr/>
        </p:nvSpPr>
        <p:spPr>
          <a:xfrm>
            <a:off x="1492885" y="1304925"/>
            <a:ext cx="9077960" cy="2276475"/>
          </a:xfrm>
          <a:prstGeom prst="rect">
            <a:avLst/>
          </a:prstGeom>
          <a:noFill/>
        </p:spPr>
        <p:txBody>
          <a:bodyPr wrap="square" rtlCol="0">
            <a:spAutoFit/>
          </a:bodyPr>
          <a:p>
            <a:pPr>
              <a:spcBef>
                <a:spcPts val="600"/>
              </a:spcBef>
              <a:spcAft>
                <a:spcPts val="600"/>
              </a:spcAft>
            </a:pPr>
            <a:r>
              <a:rPr kumimoji="1" lang="en-US" altLang="zh-CN" sz="2800" dirty="0">
                <a:solidFill>
                  <a:schemeClr val="bg1"/>
                </a:solidFill>
                <a:latin typeface="Microsoft YaHei" panose="020B0503020204020204" pitchFamily="34" charset="-122"/>
                <a:ea typeface="Microsoft YaHei" panose="020B0503020204020204" pitchFamily="34" charset="-122"/>
              </a:rPr>
              <a:t>The best time to plant a tree is 20 years ago.</a:t>
            </a:r>
            <a:endParaRPr kumimoji="1" lang="en-US" altLang="zh-CN" sz="2800" dirty="0">
              <a:solidFill>
                <a:schemeClr val="bg1"/>
              </a:solidFill>
              <a:latin typeface="Microsoft YaHei" panose="020B0503020204020204" pitchFamily="34" charset="-122"/>
              <a:ea typeface="Microsoft YaHei" panose="020B0503020204020204" pitchFamily="34" charset="-122"/>
            </a:endParaRPr>
          </a:p>
          <a:p>
            <a:pPr>
              <a:spcBef>
                <a:spcPts val="600"/>
              </a:spcBef>
              <a:spcAft>
                <a:spcPts val="600"/>
              </a:spcAft>
            </a:pPr>
            <a:r>
              <a:rPr kumimoji="1" lang="en-US" altLang="zh-CN" sz="2800" dirty="0">
                <a:solidFill>
                  <a:schemeClr val="bg1"/>
                </a:solidFill>
                <a:latin typeface="Microsoft YaHei" panose="020B0503020204020204" pitchFamily="34" charset="-122"/>
                <a:ea typeface="Microsoft YaHei" panose="020B0503020204020204" pitchFamily="34" charset="-122"/>
              </a:rPr>
              <a:t>The second-best time is now.</a:t>
            </a:r>
            <a:endParaRPr kumimoji="1" lang="en-US" altLang="zh-CN" sz="2800" dirty="0">
              <a:solidFill>
                <a:schemeClr val="bg1"/>
              </a:solidFill>
              <a:latin typeface="Microsoft YaHei" panose="020B0503020204020204" pitchFamily="34" charset="-122"/>
              <a:ea typeface="Microsoft YaHei" panose="020B0503020204020204" pitchFamily="34" charset="-122"/>
            </a:endParaRPr>
          </a:p>
          <a:p>
            <a:pPr>
              <a:spcBef>
                <a:spcPts val="600"/>
              </a:spcBef>
              <a:spcAft>
                <a:spcPts val="600"/>
              </a:spcAft>
            </a:pPr>
            <a:endParaRPr kumimoji="1" lang="en-US" altLang="zh-CN" sz="2800" dirty="0">
              <a:solidFill>
                <a:schemeClr val="bg1"/>
              </a:solidFill>
              <a:latin typeface="Microsoft YaHei" panose="020B0503020204020204" pitchFamily="34" charset="-122"/>
              <a:ea typeface="Microsoft YaHei" panose="020B0503020204020204" pitchFamily="34" charset="-122"/>
            </a:endParaRPr>
          </a:p>
          <a:p>
            <a:pPr>
              <a:spcBef>
                <a:spcPts val="600"/>
              </a:spcBef>
              <a:spcAft>
                <a:spcPts val="600"/>
              </a:spcAft>
            </a:pPr>
            <a:r>
              <a:rPr kumimoji="1" lang="en-US" altLang="zh-CN" sz="2800" dirty="0">
                <a:solidFill>
                  <a:schemeClr val="bg1"/>
                </a:solidFill>
                <a:latin typeface="Microsoft YaHei" panose="020B0503020204020204" pitchFamily="34" charset="-122"/>
                <a:ea typeface="Microsoft YaHei" panose="020B0503020204020204" pitchFamily="34" charset="-122"/>
              </a:rPr>
              <a:t>						--Dambisa Moyo</a:t>
            </a:r>
            <a:r>
              <a:rPr kumimoji="1" lang="zh-CN" altLang="en-US" sz="2800" dirty="0">
                <a:solidFill>
                  <a:schemeClr val="bg1"/>
                </a:solidFill>
                <a:latin typeface="Microsoft YaHei" panose="020B0503020204020204" pitchFamily="34" charset="-122"/>
                <a:ea typeface="Microsoft YaHei" panose="020B0503020204020204" pitchFamily="34" charset="-122"/>
              </a:rPr>
              <a:t>《</a:t>
            </a:r>
            <a:r>
              <a:rPr kumimoji="1" lang="en-US" altLang="zh-CN" sz="2800" dirty="0">
                <a:solidFill>
                  <a:schemeClr val="bg1"/>
                </a:solidFill>
                <a:latin typeface="Microsoft YaHei" panose="020B0503020204020204" pitchFamily="34" charset="-122"/>
                <a:ea typeface="Microsoft YaHei" panose="020B0503020204020204" pitchFamily="34" charset="-122"/>
              </a:rPr>
              <a:t>DEAD AID</a:t>
            </a:r>
            <a:r>
              <a:rPr kumimoji="1" lang="zh-CN" altLang="en-US" sz="2800" dirty="0">
                <a:solidFill>
                  <a:schemeClr val="bg1"/>
                </a:solidFill>
                <a:latin typeface="Microsoft YaHei" panose="020B0503020204020204" pitchFamily="34" charset="-122"/>
                <a:ea typeface="Microsoft YaHei" panose="020B0503020204020204" pitchFamily="34" charset="-122"/>
              </a:rPr>
              <a:t>》</a:t>
            </a:r>
            <a:endParaRPr kumimoji="1" lang="zh-CN" altLang="en-US" sz="28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91023" y="2043474"/>
            <a:ext cx="2491105" cy="922020"/>
          </a:xfrm>
          <a:prstGeom prst="rect">
            <a:avLst/>
          </a:prstGeom>
          <a:noFill/>
        </p:spPr>
        <p:txBody>
          <a:bodyPr wrap="none" rtlCol="0">
            <a:spAutoFit/>
          </a:bodyPr>
          <a:lstStyle/>
          <a:p>
            <a:pPr>
              <a:spcBef>
                <a:spcPts val="600"/>
              </a:spcBef>
              <a:spcAft>
                <a:spcPts val="600"/>
              </a:spcAft>
            </a:pPr>
            <a:r>
              <a:rPr kumimoji="1" lang="en-US" altLang="zh-CN" sz="5400" dirty="0">
                <a:solidFill>
                  <a:schemeClr val="bg1"/>
                </a:solidFill>
                <a:latin typeface="Microsoft YaHei" panose="020B0503020204020204" pitchFamily="34" charset="-122"/>
                <a:ea typeface="Microsoft YaHei" panose="020B0503020204020204" pitchFamily="34" charset="-122"/>
              </a:rPr>
              <a:t>Thanks</a:t>
            </a:r>
            <a:endParaRPr kumimoji="1" lang="en-US" altLang="zh-CN"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624" y="309282"/>
            <a:ext cx="1423670" cy="460375"/>
          </a:xfrm>
          <a:prstGeom prst="rect">
            <a:avLst/>
          </a:prstGeom>
          <a:noFill/>
        </p:spPr>
        <p:txBody>
          <a:bodyPr wrap="none" rtlCol="0">
            <a:spAutoFit/>
          </a:bodyPr>
          <a:lstStyle/>
          <a:p>
            <a:r>
              <a:rPr kumimoji="1" lang="en-US" altLang="zh-CN" sz="2400" dirty="0">
                <a:solidFill>
                  <a:schemeClr val="bg1"/>
                </a:solidFill>
              </a:rPr>
              <a:t>About Me</a:t>
            </a:r>
            <a:endParaRPr kumimoji="1" lang="en-US" altLang="zh-CN" sz="2400" dirty="0">
              <a:solidFill>
                <a:schemeClr val="bg1"/>
              </a:solidFill>
            </a:endParaRPr>
          </a:p>
        </p:txBody>
      </p:sp>
      <p:pic>
        <p:nvPicPr>
          <p:cNvPr id="4" name="图片 3"/>
          <p:cNvPicPr>
            <a:picLocks noChangeAspect="1"/>
          </p:cNvPicPr>
          <p:nvPr/>
        </p:nvPicPr>
        <p:blipFill>
          <a:blip r:embed="rId1"/>
          <a:stretch>
            <a:fillRect/>
          </a:stretch>
        </p:blipFill>
        <p:spPr>
          <a:xfrm>
            <a:off x="1601470" y="1109345"/>
            <a:ext cx="2727960" cy="3664585"/>
          </a:xfrm>
          <a:prstGeom prst="rect">
            <a:avLst/>
          </a:prstGeom>
          <a:effectLst>
            <a:softEdge rad="241300"/>
          </a:effectLst>
        </p:spPr>
      </p:pic>
      <p:sp>
        <p:nvSpPr>
          <p:cNvPr id="3" name="文本框 2"/>
          <p:cNvSpPr txBox="1"/>
          <p:nvPr/>
        </p:nvSpPr>
        <p:spPr>
          <a:xfrm>
            <a:off x="4922894" y="1506257"/>
            <a:ext cx="2142490" cy="460375"/>
          </a:xfrm>
          <a:prstGeom prst="rect">
            <a:avLst/>
          </a:prstGeom>
          <a:noFill/>
        </p:spPr>
        <p:txBody>
          <a:bodyPr wrap="none" rtlCol="0">
            <a:spAutoFit/>
          </a:bodyPr>
          <a:p>
            <a:r>
              <a:rPr kumimoji="1" lang="en-US" altLang="zh-CN" sz="2400" dirty="0">
                <a:solidFill>
                  <a:schemeClr val="bg1"/>
                </a:solidFill>
              </a:rPr>
              <a:t>Neeke (</a:t>
            </a:r>
            <a:r>
              <a:rPr kumimoji="1" lang="zh-CN" altLang="en-US" sz="2400" dirty="0">
                <a:solidFill>
                  <a:schemeClr val="bg1"/>
                </a:solidFill>
              </a:rPr>
              <a:t>高驰涛</a:t>
            </a:r>
            <a:r>
              <a:rPr kumimoji="1" lang="en-US" altLang="zh-CN" sz="2400" dirty="0">
                <a:solidFill>
                  <a:schemeClr val="bg1"/>
                </a:solidFill>
              </a:rPr>
              <a:t>)</a:t>
            </a:r>
            <a:endParaRPr kumimoji="1" lang="en-US" altLang="zh-CN" sz="2400" dirty="0">
              <a:solidFill>
                <a:schemeClr val="bg1"/>
              </a:solidFill>
            </a:endParaRPr>
          </a:p>
        </p:txBody>
      </p:sp>
      <p:sp>
        <p:nvSpPr>
          <p:cNvPr id="5" name="文本框 4"/>
          <p:cNvSpPr txBox="1"/>
          <p:nvPr/>
        </p:nvSpPr>
        <p:spPr>
          <a:xfrm>
            <a:off x="4922894" y="2200947"/>
            <a:ext cx="5669280" cy="1938020"/>
          </a:xfrm>
          <a:prstGeom prst="rect">
            <a:avLst/>
          </a:prstGeom>
          <a:noFill/>
        </p:spPr>
        <p:txBody>
          <a:bodyPr wrap="none" rtlCol="0">
            <a:spAutoFit/>
          </a:bodyPr>
          <a:p>
            <a:r>
              <a:rPr kumimoji="1" lang="zh-CN" altLang="en-US" sz="2400" dirty="0">
                <a:solidFill>
                  <a:schemeClr val="bg1"/>
                </a:solidFill>
              </a:rPr>
              <a:t>云智慧技术副总裁，</a:t>
            </a:r>
            <a:r>
              <a:rPr kumimoji="1" lang="en-US" altLang="zh-CN" sz="2400" dirty="0">
                <a:solidFill>
                  <a:schemeClr val="bg1"/>
                </a:solidFill>
              </a:rPr>
              <a:t>PHP/PECL</a:t>
            </a:r>
            <a:r>
              <a:rPr kumimoji="1" lang="zh-CN" altLang="en-US" sz="2400" dirty="0">
                <a:solidFill>
                  <a:schemeClr val="bg1"/>
                </a:solidFill>
              </a:rPr>
              <a:t>开发组成员</a:t>
            </a:r>
            <a:endParaRPr kumimoji="1" lang="zh-CN" altLang="en-US" sz="2400" dirty="0">
              <a:solidFill>
                <a:schemeClr val="bg1"/>
              </a:solidFill>
            </a:endParaRPr>
          </a:p>
          <a:p>
            <a:r>
              <a:rPr kumimoji="1" lang="en-US" altLang="zh-CN" sz="2400" dirty="0">
                <a:solidFill>
                  <a:schemeClr val="bg1"/>
                </a:solidFill>
              </a:rPr>
              <a:t>SCG (SeasX Core Group) Leader</a:t>
            </a:r>
            <a:endParaRPr kumimoji="1" lang="en-US" altLang="zh-CN" sz="2400" dirty="0">
              <a:solidFill>
                <a:schemeClr val="bg1"/>
              </a:solidFill>
            </a:endParaRPr>
          </a:p>
          <a:p>
            <a:endParaRPr kumimoji="1" lang="zh-CN" altLang="en-US" sz="2400" dirty="0">
              <a:solidFill>
                <a:schemeClr val="bg1"/>
              </a:solidFill>
            </a:endParaRPr>
          </a:p>
          <a:p>
            <a:r>
              <a:rPr kumimoji="1" lang="zh-CN" altLang="en-US" sz="2400" dirty="0">
                <a:solidFill>
                  <a:schemeClr val="bg1"/>
                </a:solidFill>
              </a:rPr>
              <a:t>致力于深入研究系统架构和性能，</a:t>
            </a:r>
            <a:r>
              <a:rPr kumimoji="1" lang="en-US" altLang="zh-CN" sz="2400" dirty="0">
                <a:solidFill>
                  <a:schemeClr val="bg1"/>
                </a:solidFill>
              </a:rPr>
              <a:t>APM</a:t>
            </a:r>
            <a:r>
              <a:rPr kumimoji="1" lang="zh-CN" altLang="en-US" sz="2400" dirty="0">
                <a:solidFill>
                  <a:schemeClr val="bg1"/>
                </a:solidFill>
              </a:rPr>
              <a:t>及</a:t>
            </a:r>
            <a:endParaRPr kumimoji="1" lang="zh-CN" altLang="en-US" sz="2400" dirty="0">
              <a:solidFill>
                <a:schemeClr val="bg1"/>
              </a:solidFill>
            </a:endParaRPr>
          </a:p>
          <a:p>
            <a:r>
              <a:rPr kumimoji="1" lang="en-US" altLang="zh-CN" sz="2400" dirty="0">
                <a:solidFill>
                  <a:schemeClr val="bg1"/>
                </a:solidFill>
              </a:rPr>
              <a:t>AIOPS</a:t>
            </a:r>
            <a:r>
              <a:rPr kumimoji="1" lang="zh-CN" altLang="en-US" sz="2400" dirty="0">
                <a:solidFill>
                  <a:schemeClr val="bg1"/>
                </a:solidFill>
              </a:rPr>
              <a:t>平台产品的架构和研发。</a:t>
            </a:r>
            <a:endParaRPr kumimoji="1" lang="zh-CN" altLang="en-US" sz="2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463" y="680129"/>
            <a:ext cx="2520315" cy="1014730"/>
          </a:xfrm>
          <a:prstGeom prst="rect">
            <a:avLst/>
          </a:prstGeom>
          <a:noFill/>
        </p:spPr>
        <p:txBody>
          <a:bodyPr wrap="none" rtlCol="0">
            <a:spAutoFit/>
          </a:bodyPr>
          <a:lstStyle/>
          <a:p>
            <a:pPr>
              <a:spcBef>
                <a:spcPts val="600"/>
              </a:spcBef>
              <a:spcAft>
                <a:spcPts val="600"/>
              </a:spcAft>
            </a:pPr>
            <a:r>
              <a:rPr kumimoji="1" lang="en-US" sz="6000" dirty="0">
                <a:solidFill>
                  <a:schemeClr val="bg1"/>
                </a:solidFill>
                <a:latin typeface="Microsoft YaHei" panose="020B0503020204020204" pitchFamily="34" charset="-122"/>
                <a:ea typeface="Microsoft YaHei" panose="020B0503020204020204" pitchFamily="34" charset="-122"/>
              </a:rPr>
              <a:t>WHAT</a:t>
            </a:r>
            <a:endParaRPr kumimoji="1" lang="en-US" sz="6000" dirty="0">
              <a:solidFill>
                <a:schemeClr val="bg1"/>
              </a:solidFill>
              <a:latin typeface="Microsoft YaHei" panose="020B0503020204020204" pitchFamily="34" charset="-122"/>
              <a:ea typeface="Microsoft YaHei" panose="020B0503020204020204" pitchFamily="34" charset="-122"/>
            </a:endParaRPr>
          </a:p>
        </p:txBody>
      </p:sp>
      <p:sp>
        <p:nvSpPr>
          <p:cNvPr id="2" name="文本框 1"/>
          <p:cNvSpPr txBox="1"/>
          <p:nvPr/>
        </p:nvSpPr>
        <p:spPr>
          <a:xfrm>
            <a:off x="6844308" y="788079"/>
            <a:ext cx="1278255" cy="645160"/>
          </a:xfrm>
          <a:prstGeom prst="rect">
            <a:avLst/>
          </a:prstGeom>
          <a:noFill/>
        </p:spPr>
        <p:txBody>
          <a:bodyPr wrap="none" rtlCol="0">
            <a:spAutoFit/>
          </a:bodyPr>
          <a:p>
            <a:pPr>
              <a:spcBef>
                <a:spcPts val="600"/>
              </a:spcBef>
              <a:spcAft>
                <a:spcPts val="600"/>
              </a:spcAft>
            </a:pPr>
            <a:r>
              <a:rPr kumimoji="1" lang="en-US" sz="3600" dirty="0">
                <a:solidFill>
                  <a:schemeClr val="bg1"/>
                </a:solidFill>
                <a:latin typeface="Microsoft YaHei" panose="020B0503020204020204" pitchFamily="34" charset="-122"/>
                <a:ea typeface="Microsoft YaHei" panose="020B0503020204020204" pitchFamily="34" charset="-122"/>
              </a:rPr>
              <a:t>WHY</a:t>
            </a:r>
            <a:endParaRPr kumimoji="1" lang="en-US" sz="3600" dirty="0">
              <a:solidFill>
                <a:schemeClr val="bg1"/>
              </a:solidFill>
              <a:latin typeface="Microsoft YaHei" panose="020B0503020204020204" pitchFamily="34" charset="-122"/>
              <a:ea typeface="Microsoft YaHei" panose="020B0503020204020204" pitchFamily="34" charset="-122"/>
            </a:endParaRPr>
          </a:p>
        </p:txBody>
      </p:sp>
      <p:sp>
        <p:nvSpPr>
          <p:cNvPr id="4" name="文本框 3"/>
          <p:cNvSpPr txBox="1"/>
          <p:nvPr/>
        </p:nvSpPr>
        <p:spPr>
          <a:xfrm>
            <a:off x="7631708" y="2063159"/>
            <a:ext cx="1374775" cy="645160"/>
          </a:xfrm>
          <a:prstGeom prst="rect">
            <a:avLst/>
          </a:prstGeom>
          <a:noFill/>
        </p:spPr>
        <p:txBody>
          <a:bodyPr wrap="none" rtlCol="0">
            <a:spAutoFit/>
          </a:bodyPr>
          <a:p>
            <a:pPr>
              <a:spcBef>
                <a:spcPts val="600"/>
              </a:spcBef>
              <a:spcAft>
                <a:spcPts val="600"/>
              </a:spcAft>
            </a:pPr>
            <a:r>
              <a:rPr kumimoji="1" lang="en-US" sz="3600" dirty="0">
                <a:solidFill>
                  <a:schemeClr val="bg1"/>
                </a:solidFill>
                <a:latin typeface="Microsoft YaHei" panose="020B0503020204020204" pitchFamily="34" charset="-122"/>
                <a:ea typeface="Microsoft YaHei" panose="020B0503020204020204" pitchFamily="34" charset="-122"/>
              </a:rPr>
              <a:t>WHO</a:t>
            </a:r>
            <a:endParaRPr kumimoji="1" lang="en-US" sz="3600" dirty="0">
              <a:solidFill>
                <a:schemeClr val="bg1"/>
              </a:solidFill>
              <a:latin typeface="Microsoft YaHei" panose="020B0503020204020204" pitchFamily="34" charset="-122"/>
              <a:ea typeface="Microsoft YaHei" panose="020B0503020204020204" pitchFamily="34" charset="-122"/>
            </a:endParaRPr>
          </a:p>
        </p:txBody>
      </p:sp>
      <p:sp>
        <p:nvSpPr>
          <p:cNvPr id="5" name="文本框 4"/>
          <p:cNvSpPr txBox="1"/>
          <p:nvPr/>
        </p:nvSpPr>
        <p:spPr>
          <a:xfrm>
            <a:off x="1136928" y="2237784"/>
            <a:ext cx="1624965" cy="645160"/>
          </a:xfrm>
          <a:prstGeom prst="rect">
            <a:avLst/>
          </a:prstGeom>
          <a:noFill/>
        </p:spPr>
        <p:txBody>
          <a:bodyPr wrap="none" rtlCol="0">
            <a:spAutoFit/>
          </a:bodyPr>
          <a:p>
            <a:pPr>
              <a:spcBef>
                <a:spcPts val="600"/>
              </a:spcBef>
              <a:spcAft>
                <a:spcPts val="600"/>
              </a:spcAft>
            </a:pPr>
            <a:r>
              <a:rPr kumimoji="1" lang="en-US" sz="3600" dirty="0">
                <a:solidFill>
                  <a:schemeClr val="bg1"/>
                </a:solidFill>
                <a:latin typeface="Microsoft YaHei" panose="020B0503020204020204" pitchFamily="34" charset="-122"/>
                <a:ea typeface="Microsoft YaHei" panose="020B0503020204020204" pitchFamily="34" charset="-122"/>
              </a:rPr>
              <a:t>WHEN</a:t>
            </a:r>
            <a:endParaRPr kumimoji="1" lang="en-US" sz="3600" dirty="0">
              <a:solidFill>
                <a:schemeClr val="bg1"/>
              </a:solidFill>
              <a:latin typeface="Microsoft YaHei" panose="020B0503020204020204" pitchFamily="34" charset="-122"/>
              <a:ea typeface="Microsoft YaHei" panose="020B0503020204020204" pitchFamily="34" charset="-122"/>
            </a:endParaRPr>
          </a:p>
        </p:txBody>
      </p:sp>
      <p:sp>
        <p:nvSpPr>
          <p:cNvPr id="6" name="文本框 5"/>
          <p:cNvSpPr txBox="1"/>
          <p:nvPr/>
        </p:nvSpPr>
        <p:spPr>
          <a:xfrm>
            <a:off x="2761893" y="3213144"/>
            <a:ext cx="3153410" cy="1106805"/>
          </a:xfrm>
          <a:prstGeom prst="rect">
            <a:avLst/>
          </a:prstGeom>
          <a:noFill/>
        </p:spPr>
        <p:txBody>
          <a:bodyPr wrap="none" rtlCol="0">
            <a:spAutoFit/>
          </a:bodyPr>
          <a:p>
            <a:pPr>
              <a:spcBef>
                <a:spcPts val="600"/>
              </a:spcBef>
              <a:spcAft>
                <a:spcPts val="600"/>
              </a:spcAft>
            </a:pPr>
            <a:r>
              <a:rPr kumimoji="1" lang="en-US" sz="6600" dirty="0">
                <a:solidFill>
                  <a:schemeClr val="bg1"/>
                </a:solidFill>
                <a:latin typeface="Microsoft YaHei" panose="020B0503020204020204" pitchFamily="34" charset="-122"/>
                <a:ea typeface="Microsoft YaHei" panose="020B0503020204020204" pitchFamily="34" charset="-122"/>
              </a:rPr>
              <a:t>WHERE</a:t>
            </a:r>
            <a:endParaRPr kumimoji="1" lang="en-US" sz="6600" dirty="0">
              <a:solidFill>
                <a:schemeClr val="bg1"/>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4059833" y="1694859"/>
            <a:ext cx="2367280" cy="1106805"/>
          </a:xfrm>
          <a:prstGeom prst="rect">
            <a:avLst/>
          </a:prstGeom>
          <a:noFill/>
        </p:spPr>
        <p:txBody>
          <a:bodyPr wrap="none" rtlCol="0">
            <a:spAutoFit/>
          </a:bodyPr>
          <a:p>
            <a:pPr>
              <a:spcBef>
                <a:spcPts val="600"/>
              </a:spcBef>
              <a:spcAft>
                <a:spcPts val="600"/>
              </a:spcAft>
            </a:pPr>
            <a:r>
              <a:rPr kumimoji="1" lang="en-US" sz="6600" dirty="0">
                <a:solidFill>
                  <a:schemeClr val="bg1"/>
                </a:solidFill>
                <a:latin typeface="Microsoft YaHei" panose="020B0503020204020204" pitchFamily="34" charset="-122"/>
                <a:ea typeface="Microsoft YaHei" panose="020B0503020204020204" pitchFamily="34" charset="-122"/>
              </a:rPr>
              <a:t>HOW</a:t>
            </a:r>
            <a:endParaRPr kumimoji="1" lang="en-US" sz="6600" dirty="0">
              <a:solidFill>
                <a:schemeClr val="bg1"/>
              </a:solidFill>
              <a:latin typeface="Microsoft YaHei" panose="020B0503020204020204" pitchFamily="34" charset="-122"/>
              <a:ea typeface="Microsoft YaHei" panose="020B0503020204020204" pitchFamily="34" charset="-122"/>
            </a:endParaRPr>
          </a:p>
        </p:txBody>
      </p:sp>
      <p:sp>
        <p:nvSpPr>
          <p:cNvPr id="8" name="文本框 7"/>
          <p:cNvSpPr txBox="1"/>
          <p:nvPr/>
        </p:nvSpPr>
        <p:spPr>
          <a:xfrm>
            <a:off x="6980198" y="3443649"/>
            <a:ext cx="2957830" cy="645160"/>
          </a:xfrm>
          <a:prstGeom prst="rect">
            <a:avLst/>
          </a:prstGeom>
          <a:noFill/>
        </p:spPr>
        <p:txBody>
          <a:bodyPr wrap="none" rtlCol="0">
            <a:spAutoFit/>
          </a:bodyPr>
          <a:p>
            <a:pPr>
              <a:spcBef>
                <a:spcPts val="600"/>
              </a:spcBef>
              <a:spcAft>
                <a:spcPts val="600"/>
              </a:spcAft>
            </a:pPr>
            <a:r>
              <a:rPr kumimoji="1" lang="en-US" sz="3600" dirty="0">
                <a:solidFill>
                  <a:schemeClr val="bg1"/>
                </a:solidFill>
                <a:latin typeface="Microsoft YaHei" panose="020B0503020204020204" pitchFamily="34" charset="-122"/>
                <a:ea typeface="Microsoft YaHei" panose="020B0503020204020204" pitchFamily="34" charset="-122"/>
              </a:rPr>
              <a:t>HOW MUCH</a:t>
            </a:r>
            <a:endParaRPr kumimoji="1" lang="en-US" sz="36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49624" y="309282"/>
            <a:ext cx="969010" cy="460375"/>
          </a:xfrm>
          <a:prstGeom prst="rect">
            <a:avLst/>
          </a:prstGeom>
          <a:noFill/>
        </p:spPr>
        <p:txBody>
          <a:bodyPr wrap="none" rtlCol="0">
            <a:spAutoFit/>
          </a:bodyPr>
          <a:lstStyle/>
          <a:p>
            <a:r>
              <a:rPr kumimoji="1" lang="en-US" altLang="zh-CN" sz="2400" dirty="0">
                <a:solidFill>
                  <a:schemeClr val="bg1"/>
                </a:solidFill>
              </a:rPr>
              <a:t>WHAT</a:t>
            </a:r>
            <a:endParaRPr kumimoji="1" lang="en-US" altLang="zh-CN" sz="2400" dirty="0">
              <a:solidFill>
                <a:schemeClr val="bg1"/>
              </a:solidFill>
            </a:endParaRPr>
          </a:p>
        </p:txBody>
      </p:sp>
      <p:pic>
        <p:nvPicPr>
          <p:cNvPr id="3" name="图片 2"/>
          <p:cNvPicPr>
            <a:picLocks noChangeAspect="1"/>
          </p:cNvPicPr>
          <p:nvPr/>
        </p:nvPicPr>
        <p:blipFill>
          <a:blip r:embed="rId2"/>
          <a:stretch>
            <a:fillRect/>
          </a:stretch>
        </p:blipFill>
        <p:spPr>
          <a:xfrm>
            <a:off x="4507230" y="1125220"/>
            <a:ext cx="5638165" cy="3598545"/>
          </a:xfrm>
          <a:prstGeom prst="rect">
            <a:avLst/>
          </a:prstGeom>
          <a:effectLst>
            <a:outerShdw blurRad="76200" dir="18900000" sy="23000" kx="-1200000" algn="bl" rotWithShape="0">
              <a:prstClr val="black">
                <a:alpha val="20000"/>
              </a:prstClr>
            </a:outerShdw>
            <a:reflection stA="52000" endA="300" endPos="35000" dir="5400000" sy="-100000" algn="bl" rotWithShape="0"/>
            <a:softEdge rad="25400"/>
          </a:effectLst>
        </p:spPr>
      </p:pic>
      <p:sp>
        <p:nvSpPr>
          <p:cNvPr id="5" name="文本框 4"/>
          <p:cNvSpPr txBox="1"/>
          <p:nvPr/>
        </p:nvSpPr>
        <p:spPr>
          <a:xfrm>
            <a:off x="591559" y="1251622"/>
            <a:ext cx="3063240" cy="1568450"/>
          </a:xfrm>
          <a:prstGeom prst="rect">
            <a:avLst/>
          </a:prstGeom>
          <a:noFill/>
        </p:spPr>
        <p:txBody>
          <a:bodyPr wrap="none" rtlCol="0">
            <a:spAutoFit/>
          </a:bodyPr>
          <a:p>
            <a:r>
              <a:rPr kumimoji="1" lang="en-US" altLang="zh-CN" sz="2400" dirty="0">
                <a:solidFill>
                  <a:schemeClr val="bg1"/>
                </a:solidFill>
              </a:rPr>
              <a:t>Why Software Is </a:t>
            </a:r>
            <a:endParaRPr kumimoji="1" lang="en-US" altLang="zh-CN" sz="2400" dirty="0">
              <a:solidFill>
                <a:schemeClr val="bg1"/>
              </a:solidFill>
            </a:endParaRPr>
          </a:p>
          <a:p>
            <a:r>
              <a:rPr kumimoji="1" lang="en-US" altLang="zh-CN" sz="2400" dirty="0">
                <a:solidFill>
                  <a:schemeClr val="bg1"/>
                </a:solidFill>
              </a:rPr>
              <a:t>Eating The World?</a:t>
            </a:r>
            <a:endParaRPr kumimoji="1" lang="en-US" altLang="zh-CN" sz="2400" dirty="0">
              <a:solidFill>
                <a:schemeClr val="bg1"/>
              </a:solidFill>
            </a:endParaRPr>
          </a:p>
          <a:p>
            <a:endParaRPr kumimoji="1" lang="en-US" altLang="zh-CN" sz="2400" dirty="0">
              <a:solidFill>
                <a:schemeClr val="bg1"/>
              </a:solidFill>
            </a:endParaRPr>
          </a:p>
          <a:p>
            <a:r>
              <a:rPr kumimoji="1" lang="en-US" altLang="zh-CN" sz="2400" dirty="0">
                <a:solidFill>
                  <a:schemeClr val="bg1"/>
                </a:solidFill>
              </a:rPr>
              <a:t>	-- Marc Andreessen</a:t>
            </a:r>
            <a:endParaRPr kumimoji="1" lang="en-US" altLang="zh-CN" sz="2400" dirty="0">
              <a:solidFill>
                <a:schemeClr val="bg1"/>
              </a:solidFill>
            </a:endParaRPr>
          </a:p>
        </p:txBody>
      </p:sp>
      <p:pic>
        <p:nvPicPr>
          <p:cNvPr id="6" name="图片 5"/>
          <p:cNvPicPr>
            <a:picLocks noChangeAspect="1"/>
          </p:cNvPicPr>
          <p:nvPr/>
        </p:nvPicPr>
        <p:blipFill>
          <a:blip r:embed="rId3"/>
          <a:stretch>
            <a:fillRect/>
          </a:stretch>
        </p:blipFill>
        <p:spPr>
          <a:xfrm>
            <a:off x="1802130" y="3074035"/>
            <a:ext cx="2037715" cy="1649730"/>
          </a:xfrm>
          <a:prstGeom prst="rect">
            <a:avLst/>
          </a:prstGeom>
          <a:effectLst>
            <a:outerShdw blurRad="76200" dir="18900000" sy="23000" kx="-1200000" algn="bl" rotWithShape="0">
              <a:prstClr val="black">
                <a:alpha val="20000"/>
              </a:prstClr>
            </a:outerShdw>
            <a:reflection blurRad="6350" stA="52000" endA="300" endPos="35000" dir="5400000" sy="-100000" algn="bl" rotWithShape="0"/>
            <a:softEdge rad="127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flipH="1">
            <a:off x="8192583" y="2742758"/>
            <a:ext cx="3858875" cy="3708824"/>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31"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p:spPr>
          <p:txBody>
            <a:bodyPr vert="horz" wrap="square" lIns="69596" tIns="34798" rIns="69596" bIns="34798" numCol="1" anchor="t" anchorCtr="0" compatLnSpc="1"/>
            <a:lstStyle/>
            <a:p>
              <a:endParaRPr lang="zh-CN" altLang="en-US" sz="1370"/>
            </a:p>
          </p:txBody>
        </p:sp>
        <p:sp>
          <p:nvSpPr>
            <p:cNvPr id="32"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p:spPr>
          <p:txBody>
            <a:bodyPr vert="horz" wrap="square" lIns="69596" tIns="34798" rIns="69596" bIns="34798" numCol="1" anchor="t" anchorCtr="0" compatLnSpc="1"/>
            <a:lstStyle/>
            <a:p>
              <a:endParaRPr lang="zh-CN" altLang="en-US" sz="1370"/>
            </a:p>
          </p:txBody>
        </p:sp>
        <p:sp>
          <p:nvSpPr>
            <p:cNvPr id="33"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p:spPr>
          <p:txBody>
            <a:bodyPr vert="horz" wrap="square" lIns="69596" tIns="34798" rIns="69596" bIns="34798" numCol="1" anchor="t" anchorCtr="0" compatLnSpc="1"/>
            <a:lstStyle/>
            <a:p>
              <a:endParaRPr lang="zh-CN" altLang="en-US" sz="1370"/>
            </a:p>
          </p:txBody>
        </p:sp>
        <p:sp>
          <p:nvSpPr>
            <p:cNvPr id="34"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p:spPr>
          <p:txBody>
            <a:bodyPr vert="horz" wrap="square" lIns="69596" tIns="34798" rIns="69596" bIns="34798" numCol="1" anchor="t" anchorCtr="0" compatLnSpc="1"/>
            <a:lstStyle/>
            <a:p>
              <a:endParaRPr lang="zh-CN" altLang="en-US" sz="1370"/>
            </a:p>
          </p:txBody>
        </p:sp>
        <p:sp>
          <p:nvSpPr>
            <p:cNvPr id="35"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p:spPr>
          <p:txBody>
            <a:bodyPr vert="horz" wrap="square" lIns="69596" tIns="34798" rIns="69596" bIns="34798" numCol="1" anchor="t" anchorCtr="0" compatLnSpc="1"/>
            <a:lstStyle/>
            <a:p>
              <a:endParaRPr lang="zh-CN" altLang="en-US" sz="1370"/>
            </a:p>
          </p:txBody>
        </p:sp>
        <p:sp>
          <p:nvSpPr>
            <p:cNvPr id="36"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p:spPr>
          <p:txBody>
            <a:bodyPr vert="horz" wrap="square" lIns="69596" tIns="34798" rIns="69596" bIns="34798" numCol="1" anchor="t" anchorCtr="0" compatLnSpc="1"/>
            <a:lstStyle/>
            <a:p>
              <a:endParaRPr lang="zh-CN" altLang="en-US" sz="1370"/>
            </a:p>
          </p:txBody>
        </p:sp>
        <p:sp>
          <p:nvSpPr>
            <p:cNvPr id="37"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p:spPr>
          <p:txBody>
            <a:bodyPr vert="horz" wrap="square" lIns="69596" tIns="34798" rIns="69596" bIns="34798" numCol="1" anchor="t" anchorCtr="0" compatLnSpc="1"/>
            <a:lstStyle/>
            <a:p>
              <a:endParaRPr lang="zh-CN" altLang="en-US" sz="1370"/>
            </a:p>
          </p:txBody>
        </p:sp>
        <p:sp>
          <p:nvSpPr>
            <p:cNvPr id="38"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p:spPr>
          <p:txBody>
            <a:bodyPr vert="horz" wrap="square" lIns="69596" tIns="34798" rIns="69596" bIns="34798" numCol="1" anchor="t" anchorCtr="0" compatLnSpc="1"/>
            <a:lstStyle/>
            <a:p>
              <a:endParaRPr lang="zh-CN" altLang="en-US" sz="1370"/>
            </a:p>
          </p:txBody>
        </p:sp>
        <p:sp>
          <p:nvSpPr>
            <p:cNvPr id="39"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p:spPr>
          <p:txBody>
            <a:bodyPr vert="horz" wrap="square" lIns="69596" tIns="34798" rIns="69596" bIns="34798" numCol="1" anchor="t" anchorCtr="0" compatLnSpc="1"/>
            <a:lstStyle/>
            <a:p>
              <a:endParaRPr lang="zh-CN" altLang="en-US" sz="1370"/>
            </a:p>
          </p:txBody>
        </p:sp>
        <p:sp>
          <p:nvSpPr>
            <p:cNvPr id="40"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p:spPr>
          <p:txBody>
            <a:bodyPr vert="horz" wrap="square" lIns="69596" tIns="34798" rIns="69596" bIns="34798" numCol="1" anchor="t" anchorCtr="0" compatLnSpc="1"/>
            <a:lstStyle/>
            <a:p>
              <a:endParaRPr lang="zh-CN" altLang="en-US" sz="1370"/>
            </a:p>
          </p:txBody>
        </p:sp>
      </p:grpSp>
      <p:sp>
        <p:nvSpPr>
          <p:cNvPr id="2" name="文本框 1"/>
          <p:cNvSpPr txBox="1"/>
          <p:nvPr/>
        </p:nvSpPr>
        <p:spPr>
          <a:xfrm>
            <a:off x="349624" y="309282"/>
            <a:ext cx="792480" cy="460375"/>
          </a:xfrm>
          <a:prstGeom prst="rect">
            <a:avLst/>
          </a:prstGeom>
          <a:noFill/>
        </p:spPr>
        <p:txBody>
          <a:bodyPr wrap="none" rtlCol="0">
            <a:spAutoFit/>
          </a:bodyPr>
          <a:p>
            <a:pPr algn="l"/>
            <a:r>
              <a:rPr kumimoji="1" lang="en-US" altLang="zh-CN" sz="2400" dirty="0">
                <a:solidFill>
                  <a:schemeClr val="bg1"/>
                </a:solidFill>
                <a:sym typeface="+mn-ea"/>
              </a:rPr>
              <a:t>WHY</a:t>
            </a:r>
            <a:endParaRPr kumimoji="1" lang="en-US" altLang="zh-CN" sz="2400" dirty="0">
              <a:solidFill>
                <a:schemeClr val="bg1"/>
              </a:solidFill>
            </a:endParaRPr>
          </a:p>
        </p:txBody>
      </p:sp>
      <p:grpSp>
        <p:nvGrpSpPr>
          <p:cNvPr id="6" name="组 78"/>
          <p:cNvGrpSpPr/>
          <p:nvPr/>
        </p:nvGrpSpPr>
        <p:grpSpPr>
          <a:xfrm>
            <a:off x="6668533" y="1554702"/>
            <a:ext cx="2559919" cy="2445039"/>
            <a:chOff x="375281" y="2026206"/>
            <a:chExt cx="3976026" cy="3212460"/>
          </a:xfrm>
        </p:grpSpPr>
        <p:sp>
          <p:nvSpPr>
            <p:cNvPr id="7" name="矩形 6"/>
            <p:cNvSpPr/>
            <p:nvPr/>
          </p:nvSpPr>
          <p:spPr>
            <a:xfrm>
              <a:off x="602167" y="2165608"/>
              <a:ext cx="3522254" cy="365426"/>
            </a:xfrm>
            <a:prstGeom prst="rect">
              <a:avLst/>
            </a:prstGeom>
          </p:spPr>
          <p:txBody>
            <a:bodyPr wrap="square">
              <a:spAutoFit/>
            </a:bodyPr>
            <a:p>
              <a:r>
                <a:rPr lang="zh-CN" altLang="en-US" sz="1220" dirty="0" smtClean="0">
                  <a:solidFill>
                    <a:srgbClr val="00FDFF"/>
                  </a:solidFill>
                  <a:latin typeface="Agency FB" panose="020B0503020202020204" pitchFamily="34" charset="0"/>
                  <a:ea typeface="微软雅黑" panose="020B0503020204020204" charset="-122"/>
                </a:rPr>
                <a:t>容量怎么规划？</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8" name="矩形 7"/>
            <p:cNvSpPr/>
            <p:nvPr/>
          </p:nvSpPr>
          <p:spPr>
            <a:xfrm>
              <a:off x="602167" y="4760708"/>
              <a:ext cx="3522254" cy="365426"/>
            </a:xfrm>
            <a:prstGeom prst="rect">
              <a:avLst/>
            </a:prstGeom>
          </p:spPr>
          <p:txBody>
            <a:bodyPr wrap="square">
              <a:spAutoFit/>
            </a:bodyPr>
            <a:p>
              <a:r>
                <a:rPr lang="zh-CN" altLang="en-US" sz="1220" dirty="0" smtClean="0">
                  <a:solidFill>
                    <a:srgbClr val="00FDFF"/>
                  </a:solidFill>
                  <a:latin typeface="Agency FB" panose="020B0503020202020204" pitchFamily="34" charset="0"/>
                  <a:ea typeface="微软雅黑" panose="020B0503020204020204" charset="-122"/>
                </a:rPr>
                <a:t>前台和中台系统效能怎么样？</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9" name="矩形 8"/>
            <p:cNvSpPr/>
            <p:nvPr/>
          </p:nvSpPr>
          <p:spPr>
            <a:xfrm>
              <a:off x="602167" y="3203648"/>
              <a:ext cx="3522255" cy="611547"/>
            </a:xfrm>
            <a:prstGeom prst="rect">
              <a:avLst/>
            </a:prstGeom>
          </p:spPr>
          <p:txBody>
            <a:bodyPr wrap="square">
              <a:spAutoFit/>
            </a:bodyPr>
            <a:p>
              <a:r>
                <a:rPr lang="zh-CN" altLang="en-US" sz="1220" dirty="0">
                  <a:solidFill>
                    <a:srgbClr val="00FDFF"/>
                  </a:solidFill>
                  <a:latin typeface="Agency FB" panose="020B0503020202020204" pitchFamily="34" charset="0"/>
                  <a:ea typeface="微软雅黑" panose="020B0503020204020204" charset="-122"/>
                </a:rPr>
                <a:t>监控系统怎么建立？</a:t>
              </a:r>
              <a:endParaRPr lang="zh-CN" altLang="en-US" sz="1220" dirty="0">
                <a:solidFill>
                  <a:srgbClr val="00FDFF"/>
                </a:solidFill>
                <a:latin typeface="Agency FB" panose="020B0503020202020204" pitchFamily="34" charset="0"/>
                <a:ea typeface="微软雅黑" panose="020B0503020204020204" charset="-122"/>
              </a:endParaRPr>
            </a:p>
            <a:p>
              <a:endParaRPr lang="en-US" altLang="zh-CN" sz="1220" dirty="0" smtClean="0">
                <a:solidFill>
                  <a:srgbClr val="00FDFF"/>
                </a:solidFill>
                <a:latin typeface="Agency FB" panose="020B0503020202020204" pitchFamily="34" charset="0"/>
                <a:ea typeface="微软雅黑" panose="020B0503020204020204" charset="-122"/>
              </a:endParaRPr>
            </a:p>
          </p:txBody>
        </p:sp>
        <p:sp>
          <p:nvSpPr>
            <p:cNvPr id="10" name="矩形 9"/>
            <p:cNvSpPr/>
            <p:nvPr/>
          </p:nvSpPr>
          <p:spPr>
            <a:xfrm>
              <a:off x="602167" y="3722668"/>
              <a:ext cx="3522254" cy="365426"/>
            </a:xfrm>
            <a:prstGeom prst="rect">
              <a:avLst/>
            </a:prstGeom>
          </p:spPr>
          <p:txBody>
            <a:bodyPr wrap="square">
              <a:spAutoFit/>
            </a:bodyPr>
            <a:p>
              <a:r>
                <a:rPr lang="zh-CN" altLang="en-US" sz="1220" dirty="0">
                  <a:solidFill>
                    <a:srgbClr val="00FDFF"/>
                  </a:solidFill>
                  <a:latin typeface="Agency FB" panose="020B0503020202020204" pitchFamily="34" charset="0"/>
                  <a:ea typeface="微软雅黑" panose="020B0503020204020204" charset="-122"/>
                </a:rPr>
                <a:t>大数据战略怎么落地？</a:t>
              </a:r>
              <a:endParaRPr lang="en-US" altLang="zh-CN" sz="1220" dirty="0">
                <a:solidFill>
                  <a:srgbClr val="00FDFF"/>
                </a:solidFill>
                <a:latin typeface="Agency FB" panose="020B0503020202020204" pitchFamily="34" charset="0"/>
                <a:ea typeface="微软雅黑" panose="020B0503020204020204" charset="-122"/>
              </a:endParaRPr>
            </a:p>
          </p:txBody>
        </p:sp>
        <p:sp>
          <p:nvSpPr>
            <p:cNvPr id="11" name="矩形 10"/>
            <p:cNvSpPr/>
            <p:nvPr/>
          </p:nvSpPr>
          <p:spPr>
            <a:xfrm>
              <a:off x="602167" y="2684628"/>
              <a:ext cx="3522254" cy="365426"/>
            </a:xfrm>
            <a:prstGeom prst="rect">
              <a:avLst/>
            </a:prstGeom>
          </p:spPr>
          <p:txBody>
            <a:bodyPr wrap="square">
              <a:spAutoFit/>
            </a:bodyPr>
            <a:p>
              <a:r>
                <a:rPr lang="en-US" altLang="zh-CN" sz="1220" dirty="0" smtClean="0">
                  <a:solidFill>
                    <a:srgbClr val="00FDFF"/>
                  </a:solidFill>
                  <a:latin typeface="Agency FB" panose="020B0503020202020204" pitchFamily="34" charset="0"/>
                  <a:ea typeface="微软雅黑" panose="020B0503020204020204" charset="-122"/>
                </a:rPr>
                <a:t>IT</a:t>
              </a:r>
              <a:r>
                <a:rPr lang="zh-CN" altLang="en-US" sz="1220" dirty="0" smtClean="0">
                  <a:solidFill>
                    <a:srgbClr val="00FDFF"/>
                  </a:solidFill>
                  <a:latin typeface="Agency FB" panose="020B0503020202020204" pitchFamily="34" charset="0"/>
                  <a:ea typeface="微软雅黑" panose="020B0503020204020204" charset="-122"/>
                </a:rPr>
                <a:t>如何保证业务？</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12" name="矩形 11"/>
            <p:cNvSpPr/>
            <p:nvPr/>
          </p:nvSpPr>
          <p:spPr>
            <a:xfrm>
              <a:off x="602167" y="4241688"/>
              <a:ext cx="3522255" cy="611547"/>
            </a:xfrm>
            <a:prstGeom prst="rect">
              <a:avLst/>
            </a:prstGeom>
          </p:spPr>
          <p:txBody>
            <a:bodyPr wrap="square">
              <a:spAutoFit/>
            </a:bodyPr>
            <a:p>
              <a:r>
                <a:rPr lang="zh-CN" altLang="en-US" sz="1220" dirty="0" smtClean="0">
                  <a:solidFill>
                    <a:srgbClr val="00FDFF"/>
                  </a:solidFill>
                  <a:latin typeface="Agency FB" panose="020B0503020202020204" pitchFamily="34" charset="0"/>
                  <a:ea typeface="微软雅黑" panose="020B0503020204020204" charset="-122"/>
                </a:rPr>
                <a:t>人工</a:t>
              </a:r>
              <a:r>
                <a:rPr lang="zh-CN" altLang="en-US" sz="1220" dirty="0">
                  <a:solidFill>
                    <a:srgbClr val="00FDFF"/>
                  </a:solidFill>
                  <a:latin typeface="Agency FB" panose="020B0503020202020204" pitchFamily="34" charset="0"/>
                  <a:ea typeface="微软雅黑" panose="020B0503020204020204" charset="-122"/>
                </a:rPr>
                <a:t>智能如何在运维中实践？</a:t>
              </a:r>
              <a:endParaRPr lang="zh-CN" altLang="en-US" sz="1220" dirty="0">
                <a:solidFill>
                  <a:srgbClr val="00FDFF"/>
                </a:solidFill>
                <a:latin typeface="Agency FB" panose="020B0503020202020204" pitchFamily="34" charset="0"/>
                <a:ea typeface="微软雅黑" panose="020B0503020204020204" charset="-122"/>
              </a:endParaRPr>
            </a:p>
            <a:p>
              <a:endParaRPr lang="zh-CN" altLang="en-US" sz="1220" dirty="0">
                <a:solidFill>
                  <a:srgbClr val="00FDFF"/>
                </a:solidFill>
                <a:latin typeface="Agency FB" panose="020B0503020202020204" pitchFamily="34" charset="0"/>
                <a:ea typeface="微软雅黑" panose="020B0503020204020204" charset="-122"/>
              </a:endParaRPr>
            </a:p>
          </p:txBody>
        </p:sp>
        <p:pic>
          <p:nvPicPr>
            <p:cNvPr id="13" name="图片 12"/>
            <p:cNvPicPr>
              <a:picLocks noChangeAspect="1"/>
            </p:cNvPicPr>
            <p:nvPr/>
          </p:nvPicPr>
          <p:blipFill>
            <a:blip r:embed="rId1"/>
            <a:stretch>
              <a:fillRect/>
            </a:stretch>
          </p:blipFill>
          <p:spPr>
            <a:xfrm>
              <a:off x="375281" y="5189497"/>
              <a:ext cx="3976026" cy="49169"/>
            </a:xfrm>
            <a:prstGeom prst="rect">
              <a:avLst/>
            </a:prstGeom>
          </p:spPr>
        </p:pic>
        <p:cxnSp>
          <p:nvCxnSpPr>
            <p:cNvPr id="14" name="直接连接符 43"/>
            <p:cNvCxnSpPr/>
            <p:nvPr/>
          </p:nvCxnSpPr>
          <p:spPr>
            <a:xfrm>
              <a:off x="655934" y="3632435"/>
              <a:ext cx="341472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15" name="直接连接符 44"/>
            <p:cNvCxnSpPr/>
            <p:nvPr/>
          </p:nvCxnSpPr>
          <p:spPr>
            <a:xfrm>
              <a:off x="644429" y="4670475"/>
              <a:ext cx="3437731"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75281" y="2026206"/>
              <a:ext cx="3976026" cy="49169"/>
            </a:xfrm>
            <a:prstGeom prst="rect">
              <a:avLst/>
            </a:prstGeom>
          </p:spPr>
        </p:pic>
        <p:cxnSp>
          <p:nvCxnSpPr>
            <p:cNvPr id="17" name="直接连接符 43"/>
            <p:cNvCxnSpPr/>
            <p:nvPr/>
          </p:nvCxnSpPr>
          <p:spPr>
            <a:xfrm>
              <a:off x="648264" y="2594395"/>
              <a:ext cx="343006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18" name="直接连接符 44"/>
            <p:cNvCxnSpPr/>
            <p:nvPr/>
          </p:nvCxnSpPr>
          <p:spPr>
            <a:xfrm>
              <a:off x="639814" y="3113415"/>
              <a:ext cx="344696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19" name="直接连接符 43"/>
            <p:cNvCxnSpPr/>
            <p:nvPr/>
          </p:nvCxnSpPr>
          <p:spPr>
            <a:xfrm>
              <a:off x="663605" y="4151455"/>
              <a:ext cx="3399379"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grpSp>
      <p:grpSp>
        <p:nvGrpSpPr>
          <p:cNvPr id="20" name="组 3"/>
          <p:cNvGrpSpPr/>
          <p:nvPr/>
        </p:nvGrpSpPr>
        <p:grpSpPr>
          <a:xfrm>
            <a:off x="1798624" y="1567094"/>
            <a:ext cx="2817298" cy="2439353"/>
            <a:chOff x="7806223" y="2050815"/>
            <a:chExt cx="3701559" cy="3204989"/>
          </a:xfrm>
        </p:grpSpPr>
        <p:sp>
          <p:nvSpPr>
            <p:cNvPr id="21" name="矩形 20"/>
            <p:cNvSpPr/>
            <p:nvPr/>
          </p:nvSpPr>
          <p:spPr>
            <a:xfrm>
              <a:off x="7985528" y="2189595"/>
              <a:ext cx="3522254" cy="365426"/>
            </a:xfrm>
            <a:prstGeom prst="rect">
              <a:avLst/>
            </a:prstGeom>
          </p:spPr>
          <p:txBody>
            <a:bodyPr wrap="square">
              <a:spAutoFit/>
            </a:bodyPr>
            <a:p>
              <a:r>
                <a:rPr lang="zh-CN" altLang="en-US" sz="1220" dirty="0" smtClean="0">
                  <a:solidFill>
                    <a:srgbClr val="00FDFF"/>
                  </a:solidFill>
                  <a:latin typeface="Agency FB" panose="020B0503020202020204" pitchFamily="34" charset="0"/>
                  <a:ea typeface="微软雅黑" panose="020B0503020204020204" charset="-122"/>
                </a:rPr>
                <a:t>如何靠近用户？</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22" name="矩形 21"/>
            <p:cNvSpPr/>
            <p:nvPr/>
          </p:nvSpPr>
          <p:spPr>
            <a:xfrm>
              <a:off x="7985528" y="4778475"/>
              <a:ext cx="3522254" cy="365426"/>
            </a:xfrm>
            <a:prstGeom prst="rect">
              <a:avLst/>
            </a:prstGeom>
          </p:spPr>
          <p:txBody>
            <a:bodyPr wrap="square">
              <a:spAutoFit/>
            </a:bodyPr>
            <a:p>
              <a:r>
                <a:rPr lang="en-US" altLang="zh-CN" sz="1220" dirty="0" smtClean="0">
                  <a:solidFill>
                    <a:srgbClr val="00FDFF"/>
                  </a:solidFill>
                  <a:latin typeface="Agency FB" panose="020B0503020202020204" pitchFamily="34" charset="0"/>
                  <a:ea typeface="微软雅黑" panose="020B0503020204020204" charset="-122"/>
                </a:rPr>
                <a:t>IT</a:t>
              </a:r>
              <a:r>
                <a:rPr lang="zh-CN" altLang="en-US" sz="1220" dirty="0" smtClean="0">
                  <a:solidFill>
                    <a:srgbClr val="00FDFF"/>
                  </a:solidFill>
                  <a:latin typeface="Agency FB" panose="020B0503020202020204" pitchFamily="34" charset="0"/>
                  <a:ea typeface="微软雅黑" panose="020B0503020204020204" charset="-122"/>
                </a:rPr>
                <a:t>怎么驱动与促进业务？</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23" name="矩形 22"/>
            <p:cNvSpPr/>
            <p:nvPr/>
          </p:nvSpPr>
          <p:spPr>
            <a:xfrm>
              <a:off x="7985528" y="2707371"/>
              <a:ext cx="3522254" cy="365426"/>
            </a:xfrm>
            <a:prstGeom prst="rect">
              <a:avLst/>
            </a:prstGeom>
          </p:spPr>
          <p:txBody>
            <a:bodyPr wrap="square">
              <a:spAutoFit/>
            </a:bodyPr>
            <a:p>
              <a:r>
                <a:rPr lang="zh-CN" altLang="en-US" sz="1220" dirty="0" smtClean="0">
                  <a:solidFill>
                    <a:srgbClr val="00FDFF"/>
                  </a:solidFill>
                  <a:latin typeface="Agency FB" panose="020B0503020202020204" pitchFamily="34" charset="0"/>
                  <a:ea typeface="微软雅黑" panose="020B0503020204020204" charset="-122"/>
                </a:rPr>
                <a:t>如何理解用户？</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24" name="矩形 23"/>
            <p:cNvSpPr/>
            <p:nvPr/>
          </p:nvSpPr>
          <p:spPr>
            <a:xfrm>
              <a:off x="7985528" y="4260699"/>
              <a:ext cx="3522254" cy="365426"/>
            </a:xfrm>
            <a:prstGeom prst="rect">
              <a:avLst/>
            </a:prstGeom>
          </p:spPr>
          <p:txBody>
            <a:bodyPr wrap="square">
              <a:spAutoFit/>
            </a:bodyPr>
            <a:p>
              <a:r>
                <a:rPr lang="zh-CN" altLang="en-US" sz="1220" dirty="0" smtClean="0">
                  <a:solidFill>
                    <a:srgbClr val="00FDFF"/>
                  </a:solidFill>
                  <a:latin typeface="Agency FB" panose="020B0503020202020204" pitchFamily="34" charset="0"/>
                  <a:ea typeface="微软雅黑" panose="020B0503020204020204" charset="-122"/>
                </a:rPr>
                <a:t>怎么做数字化决策？</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25" name="矩形 24"/>
            <p:cNvSpPr/>
            <p:nvPr/>
          </p:nvSpPr>
          <p:spPr>
            <a:xfrm>
              <a:off x="7985528" y="3225147"/>
              <a:ext cx="3522254" cy="365426"/>
            </a:xfrm>
            <a:prstGeom prst="rect">
              <a:avLst/>
            </a:prstGeom>
          </p:spPr>
          <p:txBody>
            <a:bodyPr wrap="square">
              <a:spAutoFit/>
            </a:bodyPr>
            <a:p>
              <a:r>
                <a:rPr lang="zh-CN" altLang="en-US" sz="1220" dirty="0" smtClean="0">
                  <a:solidFill>
                    <a:srgbClr val="00FDFF"/>
                  </a:solidFill>
                  <a:latin typeface="Agency FB" panose="020B0503020202020204" pitchFamily="34" charset="0"/>
                  <a:ea typeface="微软雅黑" panose="020B0503020204020204" charset="-122"/>
                </a:rPr>
                <a:t>团队怎么考核？</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26" name="矩形 25"/>
            <p:cNvSpPr/>
            <p:nvPr/>
          </p:nvSpPr>
          <p:spPr>
            <a:xfrm>
              <a:off x="7985528" y="3742923"/>
              <a:ext cx="3522254" cy="365426"/>
            </a:xfrm>
            <a:prstGeom prst="rect">
              <a:avLst/>
            </a:prstGeom>
          </p:spPr>
          <p:txBody>
            <a:bodyPr wrap="square">
              <a:spAutoFit/>
            </a:bodyPr>
            <a:p>
              <a:r>
                <a:rPr lang="zh-CN" altLang="en-US" sz="1220" dirty="0" smtClean="0">
                  <a:solidFill>
                    <a:srgbClr val="00FDFF"/>
                  </a:solidFill>
                  <a:latin typeface="Agency FB" panose="020B0503020202020204" pitchFamily="34" charset="0"/>
                  <a:ea typeface="微软雅黑" panose="020B0503020204020204" charset="-122"/>
                </a:rPr>
                <a:t>怎么构建</a:t>
              </a:r>
              <a:r>
                <a:rPr lang="en-US" altLang="zh-CN" sz="1220" dirty="0" smtClean="0">
                  <a:solidFill>
                    <a:srgbClr val="00FDFF"/>
                  </a:solidFill>
                  <a:latin typeface="Agency FB" panose="020B0503020202020204" pitchFamily="34" charset="0"/>
                  <a:ea typeface="微软雅黑" panose="020B0503020204020204" charset="-122"/>
                </a:rPr>
                <a:t>IT</a:t>
              </a:r>
              <a:r>
                <a:rPr lang="zh-CN" altLang="en-US" sz="1220" dirty="0" smtClean="0">
                  <a:solidFill>
                    <a:srgbClr val="00FDFF"/>
                  </a:solidFill>
                  <a:latin typeface="Agency FB" panose="020B0503020202020204" pitchFamily="34" charset="0"/>
                  <a:ea typeface="微软雅黑" panose="020B0503020204020204" charset="-122"/>
                </a:rPr>
                <a:t>系统？</a:t>
              </a:r>
              <a:endParaRPr lang="zh-CN" altLang="en-US" sz="1220" dirty="0">
                <a:solidFill>
                  <a:srgbClr val="00FDFF"/>
                </a:solidFill>
                <a:latin typeface="Agency FB" panose="020B0503020202020204" pitchFamily="34" charset="0"/>
                <a:ea typeface="微软雅黑" panose="020B0503020204020204" charset="-122"/>
              </a:endParaRPr>
            </a:p>
          </p:txBody>
        </p:sp>
        <p:grpSp>
          <p:nvGrpSpPr>
            <p:cNvPr id="27" name="组 2"/>
            <p:cNvGrpSpPr/>
            <p:nvPr/>
          </p:nvGrpSpPr>
          <p:grpSpPr>
            <a:xfrm>
              <a:off x="7806223" y="2050815"/>
              <a:ext cx="3306088" cy="3204989"/>
              <a:chOff x="7781799" y="2229917"/>
              <a:chExt cx="3983497" cy="3204989"/>
            </a:xfrm>
          </p:grpSpPr>
          <p:pic>
            <p:nvPicPr>
              <p:cNvPr id="28" name="图片 27"/>
              <p:cNvPicPr>
                <a:picLocks noChangeAspect="1"/>
              </p:cNvPicPr>
              <p:nvPr/>
            </p:nvPicPr>
            <p:blipFill>
              <a:blip r:embed="rId1"/>
              <a:stretch>
                <a:fillRect/>
              </a:stretch>
            </p:blipFill>
            <p:spPr>
              <a:xfrm>
                <a:off x="7781799" y="5385737"/>
                <a:ext cx="3976026" cy="49169"/>
              </a:xfrm>
              <a:prstGeom prst="rect">
                <a:avLst/>
              </a:prstGeom>
            </p:spPr>
          </p:pic>
          <p:cxnSp>
            <p:nvCxnSpPr>
              <p:cNvPr id="29" name="直接连接符 43"/>
              <p:cNvCxnSpPr/>
              <p:nvPr/>
            </p:nvCxnSpPr>
            <p:spPr>
              <a:xfrm>
                <a:off x="7998458" y="3832414"/>
                <a:ext cx="341472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41" name="直接连接符 44"/>
              <p:cNvCxnSpPr/>
              <p:nvPr/>
            </p:nvCxnSpPr>
            <p:spPr>
              <a:xfrm>
                <a:off x="7998458" y="4867966"/>
                <a:ext cx="3437731"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1"/>
              <a:stretch>
                <a:fillRect/>
              </a:stretch>
            </p:blipFill>
            <p:spPr>
              <a:xfrm>
                <a:off x="7789270" y="2229917"/>
                <a:ext cx="3976026" cy="49169"/>
              </a:xfrm>
              <a:prstGeom prst="rect">
                <a:avLst/>
              </a:prstGeom>
            </p:spPr>
          </p:pic>
          <p:cxnSp>
            <p:nvCxnSpPr>
              <p:cNvPr id="43" name="直接连接符 43"/>
              <p:cNvCxnSpPr/>
              <p:nvPr/>
            </p:nvCxnSpPr>
            <p:spPr>
              <a:xfrm>
                <a:off x="7998458" y="2796862"/>
                <a:ext cx="343006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44" name="直接连接符 44"/>
              <p:cNvCxnSpPr/>
              <p:nvPr/>
            </p:nvCxnSpPr>
            <p:spPr>
              <a:xfrm>
                <a:off x="7998458" y="3314638"/>
                <a:ext cx="342239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45" name="直接连接符 43"/>
              <p:cNvCxnSpPr/>
              <p:nvPr/>
            </p:nvCxnSpPr>
            <p:spPr>
              <a:xfrm>
                <a:off x="7998458" y="4350190"/>
                <a:ext cx="3399379"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grpSp>
      </p:grpSp>
      <p:grpSp>
        <p:nvGrpSpPr>
          <p:cNvPr id="46" name="组 105"/>
          <p:cNvGrpSpPr/>
          <p:nvPr/>
        </p:nvGrpSpPr>
        <p:grpSpPr>
          <a:xfrm>
            <a:off x="4339021" y="1641011"/>
            <a:ext cx="2257411" cy="2284814"/>
            <a:chOff x="4621062" y="2131464"/>
            <a:chExt cx="2965941" cy="3001945"/>
          </a:xfrm>
        </p:grpSpPr>
        <p:grpSp>
          <p:nvGrpSpPr>
            <p:cNvPr id="47" name="组 106"/>
            <p:cNvGrpSpPr/>
            <p:nvPr/>
          </p:nvGrpSpPr>
          <p:grpSpPr>
            <a:xfrm>
              <a:off x="4621062" y="2131464"/>
              <a:ext cx="2965941" cy="3001945"/>
              <a:chOff x="4913517" y="2282894"/>
              <a:chExt cx="2690096" cy="2722751"/>
            </a:xfrm>
          </p:grpSpPr>
          <p:sp>
            <p:nvSpPr>
              <p:cNvPr id="61" name="Oval 92"/>
              <p:cNvSpPr/>
              <p:nvPr/>
            </p:nvSpPr>
            <p:spPr>
              <a:xfrm>
                <a:off x="5080193" y="2531222"/>
                <a:ext cx="2294007" cy="2294002"/>
              </a:xfrm>
              <a:prstGeom prst="ellipse">
                <a:avLst/>
              </a:prstGeom>
              <a:solidFill>
                <a:srgbClr val="003A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p>
            </p:txBody>
          </p:sp>
          <p:grpSp>
            <p:nvGrpSpPr>
              <p:cNvPr id="62" name="Group 93"/>
              <p:cNvGrpSpPr/>
              <p:nvPr/>
            </p:nvGrpSpPr>
            <p:grpSpPr>
              <a:xfrm>
                <a:off x="4913517" y="2282894"/>
                <a:ext cx="2690096" cy="2722751"/>
                <a:chOff x="4943475" y="2471838"/>
                <a:chExt cx="2305050" cy="2333030"/>
              </a:xfrm>
              <a:noFill/>
            </p:grpSpPr>
            <p:sp>
              <p:nvSpPr>
                <p:cNvPr id="63" name="Line 699"/>
                <p:cNvSpPr>
                  <a:spLocks noChangeShapeType="1"/>
                </p:cNvSpPr>
                <p:nvPr userDrawn="1"/>
              </p:nvSpPr>
              <p:spPr bwMode="auto">
                <a:xfrm flipH="1" flipV="1">
                  <a:off x="6040910" y="2471838"/>
                  <a:ext cx="622608" cy="146907"/>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64" name="Freeform 700"/>
                <p:cNvSpPr/>
                <p:nvPr userDrawn="1"/>
              </p:nvSpPr>
              <p:spPr bwMode="auto">
                <a:xfrm>
                  <a:off x="6663518" y="2618745"/>
                  <a:ext cx="585007" cy="991625"/>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65" name="Freeform 701"/>
                <p:cNvSpPr/>
                <p:nvPr userDrawn="1"/>
              </p:nvSpPr>
              <p:spPr bwMode="auto">
                <a:xfrm>
                  <a:off x="5547720" y="3610371"/>
                  <a:ext cx="1700805" cy="1194497"/>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66" name="Line 702"/>
                <p:cNvSpPr>
                  <a:spLocks noChangeShapeType="1"/>
                </p:cNvSpPr>
                <p:nvPr userDrawn="1"/>
              </p:nvSpPr>
              <p:spPr bwMode="auto">
                <a:xfrm>
                  <a:off x="5035293" y="4072080"/>
                  <a:ext cx="512427" cy="654088"/>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67" name="Freeform 703"/>
                <p:cNvSpPr/>
                <p:nvPr userDrawn="1"/>
              </p:nvSpPr>
              <p:spPr bwMode="auto">
                <a:xfrm>
                  <a:off x="4943475" y="3120626"/>
                  <a:ext cx="91819" cy="951455"/>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68" name="Line 704"/>
                <p:cNvSpPr>
                  <a:spLocks noChangeShapeType="1"/>
                </p:cNvSpPr>
                <p:nvPr userDrawn="1"/>
              </p:nvSpPr>
              <p:spPr bwMode="auto">
                <a:xfrm flipH="1">
                  <a:off x="5476016" y="2471838"/>
                  <a:ext cx="564894" cy="191505"/>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69" name="Freeform 705"/>
                <p:cNvSpPr/>
                <p:nvPr userDrawn="1"/>
              </p:nvSpPr>
              <p:spPr bwMode="auto">
                <a:xfrm>
                  <a:off x="5476839" y="2602150"/>
                  <a:ext cx="1189611" cy="66406"/>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70" name="Freeform 706"/>
                <p:cNvSpPr/>
                <p:nvPr userDrawn="1"/>
              </p:nvSpPr>
              <p:spPr bwMode="auto">
                <a:xfrm>
                  <a:off x="5392068" y="3704811"/>
                  <a:ext cx="155652" cy="1021357"/>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71" name="Freeform 707"/>
                <p:cNvSpPr/>
                <p:nvPr userDrawn="1"/>
              </p:nvSpPr>
              <p:spPr bwMode="auto">
                <a:xfrm>
                  <a:off x="5392068" y="2667715"/>
                  <a:ext cx="115427" cy="1037097"/>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72" name="Freeform 708"/>
                <p:cNvSpPr/>
                <p:nvPr userDrawn="1"/>
              </p:nvSpPr>
              <p:spPr bwMode="auto">
                <a:xfrm>
                  <a:off x="6011178" y="4143784"/>
                  <a:ext cx="262346" cy="661084"/>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73" name="Freeform 709"/>
                <p:cNvSpPr/>
                <p:nvPr userDrawn="1"/>
              </p:nvSpPr>
              <p:spPr bwMode="auto">
                <a:xfrm>
                  <a:off x="6011179" y="2607378"/>
                  <a:ext cx="288568" cy="1536408"/>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74" name="Line 710"/>
                <p:cNvSpPr>
                  <a:spLocks noChangeShapeType="1"/>
                </p:cNvSpPr>
                <p:nvPr userDrawn="1"/>
              </p:nvSpPr>
              <p:spPr bwMode="auto">
                <a:xfrm>
                  <a:off x="6040910" y="2471838"/>
                  <a:ext cx="15740" cy="135540"/>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75" name="Line 711"/>
                <p:cNvSpPr>
                  <a:spLocks noChangeShapeType="1"/>
                </p:cNvSpPr>
                <p:nvPr userDrawn="1"/>
              </p:nvSpPr>
              <p:spPr bwMode="auto">
                <a:xfrm flipH="1">
                  <a:off x="4988947" y="2662397"/>
                  <a:ext cx="481831" cy="458282"/>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76" name="Line 712"/>
                <p:cNvSpPr>
                  <a:spLocks noChangeShapeType="1"/>
                </p:cNvSpPr>
                <p:nvPr userDrawn="1"/>
              </p:nvSpPr>
              <p:spPr bwMode="auto">
                <a:xfrm flipH="1" flipV="1">
                  <a:off x="7112111" y="3548285"/>
                  <a:ext cx="136414" cy="62086"/>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77" name="Line 713"/>
                <p:cNvSpPr>
                  <a:spLocks noChangeShapeType="1"/>
                </p:cNvSpPr>
                <p:nvPr userDrawn="1"/>
              </p:nvSpPr>
              <p:spPr bwMode="auto">
                <a:xfrm flipH="1" flipV="1">
                  <a:off x="6657687" y="2619538"/>
                  <a:ext cx="155361" cy="404078"/>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78" name="Line 714"/>
                <p:cNvSpPr>
                  <a:spLocks noChangeShapeType="1"/>
                </p:cNvSpPr>
                <p:nvPr userDrawn="1"/>
              </p:nvSpPr>
              <p:spPr bwMode="auto">
                <a:xfrm flipH="1" flipV="1">
                  <a:off x="6813049" y="3023616"/>
                  <a:ext cx="299062" cy="524670"/>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47" name="Line 715"/>
                <p:cNvSpPr>
                  <a:spLocks noChangeShapeType="1"/>
                </p:cNvSpPr>
                <p:nvPr userDrawn="1"/>
              </p:nvSpPr>
              <p:spPr bwMode="auto">
                <a:xfrm flipH="1" flipV="1">
                  <a:off x="7112111" y="3548285"/>
                  <a:ext cx="13116" cy="706554"/>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49" name="Freeform 716"/>
                <p:cNvSpPr/>
                <p:nvPr userDrawn="1"/>
              </p:nvSpPr>
              <p:spPr bwMode="auto">
                <a:xfrm>
                  <a:off x="6011179" y="4143785"/>
                  <a:ext cx="1114049" cy="210743"/>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50" name="Line 717"/>
                <p:cNvSpPr>
                  <a:spLocks noChangeShapeType="1"/>
                </p:cNvSpPr>
                <p:nvPr userDrawn="1"/>
              </p:nvSpPr>
              <p:spPr bwMode="auto">
                <a:xfrm>
                  <a:off x="5392068" y="3704811"/>
                  <a:ext cx="619110" cy="438974"/>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51" name="Line 718"/>
                <p:cNvSpPr>
                  <a:spLocks noChangeShapeType="1"/>
                </p:cNvSpPr>
                <p:nvPr userDrawn="1"/>
              </p:nvSpPr>
              <p:spPr bwMode="auto">
                <a:xfrm>
                  <a:off x="4988947" y="3120679"/>
                  <a:ext cx="403121" cy="584132"/>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52" name="Line 719"/>
                <p:cNvSpPr>
                  <a:spLocks noChangeShapeType="1"/>
                </p:cNvSpPr>
                <p:nvPr userDrawn="1"/>
              </p:nvSpPr>
              <p:spPr bwMode="auto">
                <a:xfrm flipH="1">
                  <a:off x="4988947" y="2989512"/>
                  <a:ext cx="518549" cy="131167"/>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53" name="Line 720"/>
                <p:cNvSpPr>
                  <a:spLocks noChangeShapeType="1"/>
                </p:cNvSpPr>
                <p:nvPr userDrawn="1"/>
              </p:nvSpPr>
              <p:spPr bwMode="auto">
                <a:xfrm flipH="1">
                  <a:off x="5507496" y="2607378"/>
                  <a:ext cx="549154" cy="382135"/>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54" name="Line 721"/>
                <p:cNvSpPr>
                  <a:spLocks noChangeShapeType="1"/>
                </p:cNvSpPr>
                <p:nvPr userDrawn="1"/>
              </p:nvSpPr>
              <p:spPr bwMode="auto">
                <a:xfrm flipH="1" flipV="1">
                  <a:off x="6056650" y="2607378"/>
                  <a:ext cx="756399" cy="416238"/>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55" name="Freeform 722"/>
                <p:cNvSpPr/>
                <p:nvPr userDrawn="1"/>
              </p:nvSpPr>
              <p:spPr bwMode="auto">
                <a:xfrm>
                  <a:off x="6813049" y="3023616"/>
                  <a:ext cx="367269" cy="511553"/>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56" name="Freeform 723"/>
                <p:cNvSpPr/>
                <p:nvPr userDrawn="1"/>
              </p:nvSpPr>
              <p:spPr bwMode="auto">
                <a:xfrm>
                  <a:off x="6799058" y="3023616"/>
                  <a:ext cx="314802" cy="1330912"/>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57" name="Line 724"/>
                <p:cNvSpPr>
                  <a:spLocks noChangeShapeType="1"/>
                </p:cNvSpPr>
                <p:nvPr userDrawn="1"/>
              </p:nvSpPr>
              <p:spPr bwMode="auto">
                <a:xfrm flipV="1">
                  <a:off x="6299747" y="3023616"/>
                  <a:ext cx="513302" cy="164396"/>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58" name="Line 725"/>
                <p:cNvSpPr>
                  <a:spLocks noChangeShapeType="1"/>
                </p:cNvSpPr>
                <p:nvPr userDrawn="1"/>
              </p:nvSpPr>
              <p:spPr bwMode="auto">
                <a:xfrm flipV="1">
                  <a:off x="5392068" y="3188012"/>
                  <a:ext cx="907679" cy="523795"/>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59" name="Freeform 726"/>
                <p:cNvSpPr/>
                <p:nvPr userDrawn="1"/>
              </p:nvSpPr>
              <p:spPr bwMode="auto">
                <a:xfrm>
                  <a:off x="5035293" y="3711807"/>
                  <a:ext cx="482696" cy="685568"/>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60" name="Line 728"/>
                <p:cNvSpPr>
                  <a:spLocks noChangeShapeType="1"/>
                </p:cNvSpPr>
                <p:nvPr userDrawn="1"/>
              </p:nvSpPr>
              <p:spPr bwMode="auto">
                <a:xfrm flipH="1">
                  <a:off x="5517989" y="4143785"/>
                  <a:ext cx="493190" cy="253590"/>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61" name="Freeform 729"/>
                <p:cNvSpPr/>
                <p:nvPr userDrawn="1"/>
              </p:nvSpPr>
              <p:spPr bwMode="auto">
                <a:xfrm>
                  <a:off x="6011179" y="3548285"/>
                  <a:ext cx="1100932" cy="595500"/>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62" name="Freeform 730"/>
                <p:cNvSpPr/>
                <p:nvPr userDrawn="1"/>
              </p:nvSpPr>
              <p:spPr bwMode="auto">
                <a:xfrm>
                  <a:off x="5556465" y="4627355"/>
                  <a:ext cx="1125417" cy="101436"/>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63" name="Freeform 731"/>
                <p:cNvSpPr/>
                <p:nvPr userDrawn="1"/>
              </p:nvSpPr>
              <p:spPr bwMode="auto">
                <a:xfrm>
                  <a:off x="5517989" y="4354526"/>
                  <a:ext cx="1288064" cy="306057"/>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64" name="Line 732"/>
                <p:cNvSpPr>
                  <a:spLocks noChangeShapeType="1"/>
                </p:cNvSpPr>
                <p:nvPr userDrawn="1"/>
              </p:nvSpPr>
              <p:spPr bwMode="auto">
                <a:xfrm>
                  <a:off x="6299747" y="3188012"/>
                  <a:ext cx="500185" cy="482696"/>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sp>
              <p:nvSpPr>
                <p:cNvPr id="165" name="Line 733"/>
                <p:cNvSpPr>
                  <a:spLocks noChangeShapeType="1"/>
                </p:cNvSpPr>
                <p:nvPr userDrawn="1"/>
              </p:nvSpPr>
              <p:spPr bwMode="auto">
                <a:xfrm>
                  <a:off x="5507496" y="2989512"/>
                  <a:ext cx="792251" cy="198500"/>
                </a:xfrm>
                <a:prstGeom prst="line">
                  <a:avLst/>
                </a:prstGeom>
                <a:grpFill/>
                <a:ln w="1905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370">
                    <a:solidFill>
                      <a:schemeClr val="lt1"/>
                    </a:solidFill>
                  </a:endParaRPr>
                </a:p>
              </p:txBody>
            </p:sp>
          </p:grpSp>
        </p:grpSp>
        <p:grpSp>
          <p:nvGrpSpPr>
            <p:cNvPr id="166" name="组 107"/>
            <p:cNvGrpSpPr/>
            <p:nvPr/>
          </p:nvGrpSpPr>
          <p:grpSpPr>
            <a:xfrm>
              <a:off x="5091604" y="3096271"/>
              <a:ext cx="2044051" cy="1128059"/>
              <a:chOff x="5158836" y="3088801"/>
              <a:chExt cx="2044051" cy="1128059"/>
            </a:xfrm>
          </p:grpSpPr>
          <p:sp>
            <p:nvSpPr>
              <p:cNvPr id="167" name="矩形 166"/>
              <p:cNvSpPr/>
              <p:nvPr/>
            </p:nvSpPr>
            <p:spPr>
              <a:xfrm>
                <a:off x="5177118" y="3088801"/>
                <a:ext cx="1972235" cy="1128059"/>
              </a:xfrm>
              <a:prstGeom prst="rect">
                <a:avLst/>
              </a:prstGeom>
              <a:solidFill>
                <a:srgbClr val="00FDFF">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r>
                  <a:rPr kumimoji="1" lang="en-US" altLang="zh-CN" sz="1370" dirty="0" smtClean="0"/>
                  <a:t>      </a:t>
                </a:r>
                <a:endParaRPr kumimoji="1" lang="zh-CN" altLang="en-US" sz="1370" dirty="0"/>
              </a:p>
            </p:txBody>
          </p:sp>
          <p:sp>
            <p:nvSpPr>
              <p:cNvPr id="168" name="文本框 167"/>
              <p:cNvSpPr txBox="1"/>
              <p:nvPr/>
            </p:nvSpPr>
            <p:spPr>
              <a:xfrm>
                <a:off x="5158836" y="3183273"/>
                <a:ext cx="2044051" cy="895211"/>
              </a:xfrm>
              <a:prstGeom prst="rect">
                <a:avLst/>
              </a:prstGeom>
              <a:noFill/>
            </p:spPr>
            <p:txBody>
              <a:bodyPr wrap="none" rtlCol="0">
                <a:spAutoFit/>
              </a:bodyPr>
              <a:p>
                <a:pPr algn="ctr">
                  <a:lnSpc>
                    <a:spcPct val="140000"/>
                  </a:lnSpc>
                </a:pPr>
                <a:r>
                  <a:rPr lang="zh-CN" altLang="en-US" sz="1370" b="1" dirty="0">
                    <a:solidFill>
                      <a:srgbClr val="002129"/>
                    </a:solidFill>
                    <a:latin typeface="Agency FB" panose="020B0503020202020204" pitchFamily="34" charset="0"/>
                    <a:ea typeface="微软雅黑" panose="020B0503020204020204" charset="-122"/>
                  </a:rPr>
                  <a:t>如何实现业务与</a:t>
                </a:r>
                <a:r>
                  <a:rPr lang="en-US" altLang="zh-CN" sz="1370" b="1" dirty="0" smtClean="0">
                    <a:solidFill>
                      <a:srgbClr val="002129"/>
                    </a:solidFill>
                    <a:latin typeface="Agency FB" panose="020B0503020202020204" pitchFamily="34" charset="0"/>
                    <a:ea typeface="微软雅黑" panose="020B0503020204020204" charset="-122"/>
                  </a:rPr>
                  <a:t>IT</a:t>
                </a:r>
                <a:endParaRPr lang="en-US" altLang="zh-CN" sz="1370" b="1" dirty="0" smtClean="0">
                  <a:solidFill>
                    <a:srgbClr val="002129"/>
                  </a:solidFill>
                  <a:latin typeface="Agency FB" panose="020B0503020202020204" pitchFamily="34" charset="0"/>
                  <a:ea typeface="微软雅黑" panose="020B0503020204020204" charset="-122"/>
                </a:endParaRPr>
              </a:p>
              <a:p>
                <a:pPr algn="ctr">
                  <a:lnSpc>
                    <a:spcPct val="140000"/>
                  </a:lnSpc>
                </a:pPr>
                <a:r>
                  <a:rPr lang="zh-CN" altLang="en-US" sz="1370" b="1" dirty="0" smtClean="0">
                    <a:solidFill>
                      <a:srgbClr val="002129"/>
                    </a:solidFill>
                    <a:latin typeface="Agency FB" panose="020B0503020202020204" pitchFamily="34" charset="0"/>
                    <a:ea typeface="微软雅黑" panose="020B0503020204020204" charset="-122"/>
                  </a:rPr>
                  <a:t>之间</a:t>
                </a:r>
                <a:r>
                  <a:rPr lang="zh-CN" altLang="en-US" sz="1370" b="1" dirty="0">
                    <a:solidFill>
                      <a:srgbClr val="002129"/>
                    </a:solidFill>
                    <a:latin typeface="Agency FB" panose="020B0503020202020204" pitchFamily="34" charset="0"/>
                    <a:ea typeface="微软雅黑" panose="020B0503020204020204" charset="-122"/>
                  </a:rPr>
                  <a:t>的深度融合</a:t>
                </a:r>
                <a:endParaRPr lang="zh-CN" altLang="en-US" sz="1370" b="1" dirty="0">
                  <a:solidFill>
                    <a:srgbClr val="002129"/>
                  </a:solidFill>
                  <a:latin typeface="Agency FB" panose="020B0503020202020204" pitchFamily="34" charset="0"/>
                  <a:ea typeface="微软雅黑" panose="020B0503020204020204" charset="-122"/>
                </a:endParaRPr>
              </a:p>
            </p:txBody>
          </p:sp>
        </p:grpSp>
      </p:grpSp>
      <p:sp>
        <p:nvSpPr>
          <p:cNvPr id="169" name="圆角矩形 168"/>
          <p:cNvSpPr/>
          <p:nvPr/>
        </p:nvSpPr>
        <p:spPr>
          <a:xfrm>
            <a:off x="1768060" y="1156164"/>
            <a:ext cx="7698921" cy="3544727"/>
          </a:xfrm>
          <a:prstGeom prst="roundRect">
            <a:avLst>
              <a:gd name="adj" fmla="val 1571"/>
            </a:avLst>
          </a:prstGeom>
          <a:noFill/>
          <a:ln w="19050" cmpd="sng">
            <a:solidFill>
              <a:srgbClr val="00FDFF"/>
            </a:solidFill>
          </a:ln>
        </p:spPr>
        <p:style>
          <a:lnRef idx="1">
            <a:schemeClr val="accent1"/>
          </a:lnRef>
          <a:fillRef idx="3">
            <a:schemeClr val="accent1"/>
          </a:fillRef>
          <a:effectRef idx="2">
            <a:schemeClr val="accent1"/>
          </a:effectRef>
          <a:fontRef idx="minor">
            <a:schemeClr val="lt1"/>
          </a:fontRef>
        </p:style>
        <p:txBody>
          <a:bodyPr rtlCol="0" anchor="ctr"/>
          <a:p>
            <a:pPr algn="ctr"/>
            <a:endParaRPr kumimoji="1" lang="zh-CN" altLang="en-US" sz="1370"/>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flipH="1">
            <a:off x="8192583" y="2742758"/>
            <a:ext cx="3858875" cy="3708824"/>
            <a:chOff x="461963" y="-1987550"/>
            <a:chExt cx="11268075" cy="10829919"/>
          </a:xfrm>
          <a:gradFill flip="none" rotWithShape="1">
            <a:gsLst>
              <a:gs pos="100000">
                <a:srgbClr val="11ABE2">
                  <a:alpha val="25000"/>
                </a:srgbClr>
              </a:gs>
              <a:gs pos="25000">
                <a:schemeClr val="bg1">
                  <a:alpha val="0"/>
                </a:schemeClr>
              </a:gs>
            </a:gsLst>
            <a:lin ang="8100000" scaled="1"/>
            <a:tileRect/>
          </a:gradFill>
        </p:grpSpPr>
        <p:sp>
          <p:nvSpPr>
            <p:cNvPr id="31" name="Freeform 388"/>
            <p:cNvSpPr>
              <a:spLocks noEditPoints="1"/>
            </p:cNvSpPr>
            <p:nvPr/>
          </p:nvSpPr>
          <p:spPr bwMode="auto">
            <a:xfrm>
              <a:off x="461963" y="-1533525"/>
              <a:ext cx="11268075" cy="9917108"/>
            </a:xfrm>
            <a:custGeom>
              <a:avLst/>
              <a:gdLst>
                <a:gd name="T0" fmla="*/ 1500 w 3002"/>
                <a:gd name="T1" fmla="*/ 2609 h 2642"/>
                <a:gd name="T2" fmla="*/ 1002 w 3002"/>
                <a:gd name="T3" fmla="*/ 2509 h 2642"/>
                <a:gd name="T4" fmla="*/ 313 w 3002"/>
                <a:gd name="T5" fmla="*/ 822 h 2642"/>
                <a:gd name="T6" fmla="*/ 1503 w 3002"/>
                <a:gd name="T7" fmla="*/ 33 h 2642"/>
                <a:gd name="T8" fmla="*/ 2001 w 3002"/>
                <a:gd name="T9" fmla="*/ 134 h 2642"/>
                <a:gd name="T10" fmla="*/ 2690 w 3002"/>
                <a:gd name="T11" fmla="*/ 1820 h 2642"/>
                <a:gd name="T12" fmla="*/ 1500 w 3002"/>
                <a:gd name="T13" fmla="*/ 2609 h 2642"/>
                <a:gd name="T14" fmla="*/ 1503 w 3002"/>
                <a:gd name="T15" fmla="*/ 0 h 2642"/>
                <a:gd name="T16" fmla="*/ 283 w 3002"/>
                <a:gd name="T17" fmla="*/ 810 h 2642"/>
                <a:gd name="T18" fmla="*/ 989 w 3002"/>
                <a:gd name="T19" fmla="*/ 2539 h 2642"/>
                <a:gd name="T20" fmla="*/ 1500 w 3002"/>
                <a:gd name="T21" fmla="*/ 2642 h 2642"/>
                <a:gd name="T22" fmla="*/ 2720 w 3002"/>
                <a:gd name="T23" fmla="*/ 1833 h 2642"/>
                <a:gd name="T24" fmla="*/ 2013 w 3002"/>
                <a:gd name="T25" fmla="*/ 104 h 2642"/>
                <a:gd name="T26" fmla="*/ 1503 w 3002"/>
                <a:gd name="T27"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2" h="2642">
                  <a:moveTo>
                    <a:pt x="1500" y="2609"/>
                  </a:moveTo>
                  <a:cubicBezTo>
                    <a:pt x="1333" y="2609"/>
                    <a:pt x="1165" y="2577"/>
                    <a:pt x="1002" y="2509"/>
                  </a:cubicBezTo>
                  <a:cubicBezTo>
                    <a:pt x="347" y="2234"/>
                    <a:pt x="38" y="1477"/>
                    <a:pt x="313" y="822"/>
                  </a:cubicBezTo>
                  <a:cubicBezTo>
                    <a:pt x="520" y="330"/>
                    <a:pt x="999" y="33"/>
                    <a:pt x="1503" y="33"/>
                  </a:cubicBezTo>
                  <a:cubicBezTo>
                    <a:pt x="1669" y="33"/>
                    <a:pt x="1838" y="65"/>
                    <a:pt x="2001" y="134"/>
                  </a:cubicBezTo>
                  <a:cubicBezTo>
                    <a:pt x="2656" y="409"/>
                    <a:pt x="2965" y="1166"/>
                    <a:pt x="2690" y="1820"/>
                  </a:cubicBezTo>
                  <a:cubicBezTo>
                    <a:pt x="2483" y="2313"/>
                    <a:pt x="2003" y="2609"/>
                    <a:pt x="1500" y="2609"/>
                  </a:cubicBezTo>
                  <a:moveTo>
                    <a:pt x="1503" y="0"/>
                  </a:moveTo>
                  <a:cubicBezTo>
                    <a:pt x="987" y="0"/>
                    <a:pt x="495" y="305"/>
                    <a:pt x="283" y="810"/>
                  </a:cubicBezTo>
                  <a:cubicBezTo>
                    <a:pt x="0" y="1481"/>
                    <a:pt x="317" y="2257"/>
                    <a:pt x="989" y="2539"/>
                  </a:cubicBezTo>
                  <a:cubicBezTo>
                    <a:pt x="1156" y="2609"/>
                    <a:pt x="1329" y="2642"/>
                    <a:pt x="1500" y="2642"/>
                  </a:cubicBezTo>
                  <a:cubicBezTo>
                    <a:pt x="2016" y="2642"/>
                    <a:pt x="2508" y="2338"/>
                    <a:pt x="2720" y="1833"/>
                  </a:cubicBezTo>
                  <a:cubicBezTo>
                    <a:pt x="3002" y="1162"/>
                    <a:pt x="2685" y="386"/>
                    <a:pt x="2013" y="104"/>
                  </a:cubicBezTo>
                  <a:cubicBezTo>
                    <a:pt x="1847" y="34"/>
                    <a:pt x="1674" y="0"/>
                    <a:pt x="1503" y="0"/>
                  </a:cubicBezTo>
                </a:path>
              </a:pathLst>
            </a:custGeom>
            <a:grpFill/>
            <a:ln>
              <a:noFill/>
            </a:ln>
          </p:spPr>
          <p:txBody>
            <a:bodyPr vert="horz" wrap="square" lIns="69596" tIns="34798" rIns="69596" bIns="34798" numCol="1" anchor="t" anchorCtr="0" compatLnSpc="1"/>
            <a:lstStyle/>
            <a:p>
              <a:endParaRPr lang="zh-CN" altLang="en-US" sz="1370"/>
            </a:p>
          </p:txBody>
        </p:sp>
        <p:sp>
          <p:nvSpPr>
            <p:cNvPr id="32" name="Freeform 389"/>
            <p:cNvSpPr>
              <a:spLocks noEditPoints="1"/>
            </p:cNvSpPr>
            <p:nvPr/>
          </p:nvSpPr>
          <p:spPr bwMode="auto">
            <a:xfrm>
              <a:off x="2022476" y="-158751"/>
              <a:ext cx="8150225" cy="7172321"/>
            </a:xfrm>
            <a:custGeom>
              <a:avLst/>
              <a:gdLst>
                <a:gd name="T0" fmla="*/ 1084 w 2171"/>
                <a:gd name="T1" fmla="*/ 1869 h 1911"/>
                <a:gd name="T2" fmla="*/ 731 w 2171"/>
                <a:gd name="T3" fmla="*/ 1798 h 1911"/>
                <a:gd name="T4" fmla="*/ 242 w 2171"/>
                <a:gd name="T5" fmla="*/ 601 h 1911"/>
                <a:gd name="T6" fmla="*/ 1086 w 2171"/>
                <a:gd name="T7" fmla="*/ 42 h 1911"/>
                <a:gd name="T8" fmla="*/ 1440 w 2171"/>
                <a:gd name="T9" fmla="*/ 113 h 1911"/>
                <a:gd name="T10" fmla="*/ 1928 w 2171"/>
                <a:gd name="T11" fmla="*/ 1309 h 1911"/>
                <a:gd name="T12" fmla="*/ 1084 w 2171"/>
                <a:gd name="T13" fmla="*/ 1869 h 1911"/>
                <a:gd name="T14" fmla="*/ 1087 w 2171"/>
                <a:gd name="T15" fmla="*/ 0 h 1911"/>
                <a:gd name="T16" fmla="*/ 204 w 2171"/>
                <a:gd name="T17" fmla="*/ 585 h 1911"/>
                <a:gd name="T18" fmla="*/ 715 w 2171"/>
                <a:gd name="T19" fmla="*/ 1836 h 1911"/>
                <a:gd name="T20" fmla="*/ 1084 w 2171"/>
                <a:gd name="T21" fmla="*/ 1911 h 1911"/>
                <a:gd name="T22" fmla="*/ 1967 w 2171"/>
                <a:gd name="T23" fmla="*/ 1325 h 1911"/>
                <a:gd name="T24" fmla="*/ 1456 w 2171"/>
                <a:gd name="T25" fmla="*/ 74 h 1911"/>
                <a:gd name="T26" fmla="*/ 1087 w 2171"/>
                <a:gd name="T27" fmla="*/ 0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1" h="1911">
                  <a:moveTo>
                    <a:pt x="1084" y="1869"/>
                  </a:moveTo>
                  <a:cubicBezTo>
                    <a:pt x="966" y="1869"/>
                    <a:pt x="846" y="1846"/>
                    <a:pt x="731" y="1798"/>
                  </a:cubicBezTo>
                  <a:cubicBezTo>
                    <a:pt x="266" y="1603"/>
                    <a:pt x="47" y="1066"/>
                    <a:pt x="242" y="601"/>
                  </a:cubicBezTo>
                  <a:cubicBezTo>
                    <a:pt x="389" y="252"/>
                    <a:pt x="729" y="42"/>
                    <a:pt x="1086" y="42"/>
                  </a:cubicBezTo>
                  <a:cubicBezTo>
                    <a:pt x="1204" y="42"/>
                    <a:pt x="1324" y="64"/>
                    <a:pt x="1440" y="113"/>
                  </a:cubicBezTo>
                  <a:cubicBezTo>
                    <a:pt x="1905" y="308"/>
                    <a:pt x="2124" y="845"/>
                    <a:pt x="1928" y="1309"/>
                  </a:cubicBezTo>
                  <a:cubicBezTo>
                    <a:pt x="1782" y="1659"/>
                    <a:pt x="1441" y="1869"/>
                    <a:pt x="1084" y="1869"/>
                  </a:cubicBezTo>
                  <a:moveTo>
                    <a:pt x="1087" y="0"/>
                  </a:moveTo>
                  <a:cubicBezTo>
                    <a:pt x="713" y="0"/>
                    <a:pt x="357" y="220"/>
                    <a:pt x="204" y="585"/>
                  </a:cubicBezTo>
                  <a:cubicBezTo>
                    <a:pt x="0" y="1071"/>
                    <a:pt x="229" y="1632"/>
                    <a:pt x="715" y="1836"/>
                  </a:cubicBezTo>
                  <a:cubicBezTo>
                    <a:pt x="836" y="1887"/>
                    <a:pt x="961" y="1911"/>
                    <a:pt x="1084" y="1911"/>
                  </a:cubicBezTo>
                  <a:cubicBezTo>
                    <a:pt x="1458" y="1911"/>
                    <a:pt x="1813" y="1691"/>
                    <a:pt x="1967" y="1325"/>
                  </a:cubicBezTo>
                  <a:cubicBezTo>
                    <a:pt x="2171" y="840"/>
                    <a:pt x="1942" y="279"/>
                    <a:pt x="1456" y="74"/>
                  </a:cubicBezTo>
                  <a:cubicBezTo>
                    <a:pt x="1335" y="24"/>
                    <a:pt x="1210" y="0"/>
                    <a:pt x="1087" y="0"/>
                  </a:cubicBezTo>
                </a:path>
              </a:pathLst>
            </a:custGeom>
            <a:grpFill/>
            <a:ln>
              <a:noFill/>
            </a:ln>
          </p:spPr>
          <p:txBody>
            <a:bodyPr vert="horz" wrap="square" lIns="69596" tIns="34798" rIns="69596" bIns="34798" numCol="1" anchor="t" anchorCtr="0" compatLnSpc="1"/>
            <a:lstStyle/>
            <a:p>
              <a:endParaRPr lang="zh-CN" altLang="en-US" sz="1370"/>
            </a:p>
          </p:txBody>
        </p:sp>
        <p:sp>
          <p:nvSpPr>
            <p:cNvPr id="33" name="Freeform 390"/>
            <p:cNvSpPr>
              <a:spLocks noEditPoints="1"/>
            </p:cNvSpPr>
            <p:nvPr/>
          </p:nvSpPr>
          <p:spPr bwMode="auto">
            <a:xfrm>
              <a:off x="3813175" y="1146173"/>
              <a:ext cx="4565651" cy="4560886"/>
            </a:xfrm>
            <a:custGeom>
              <a:avLst/>
              <a:gdLst>
                <a:gd name="T0" fmla="*/ 619 w 1216"/>
                <a:gd name="T1" fmla="*/ 1215 h 1215"/>
                <a:gd name="T2" fmla="*/ 699 w 1216"/>
                <a:gd name="T3" fmla="*/ 1198 h 1215"/>
                <a:gd name="T4" fmla="*/ 699 w 1216"/>
                <a:gd name="T5" fmla="*/ 1198 h 1215"/>
                <a:gd name="T6" fmla="*/ 539 w 1216"/>
                <a:gd name="T7" fmla="*/ 1201 h 1215"/>
                <a:gd name="T8" fmla="*/ 740 w 1216"/>
                <a:gd name="T9" fmla="*/ 1201 h 1215"/>
                <a:gd name="T10" fmla="*/ 419 w 1216"/>
                <a:gd name="T11" fmla="*/ 1185 h 1215"/>
                <a:gd name="T12" fmla="*/ 852 w 1216"/>
                <a:gd name="T13" fmla="*/ 1154 h 1215"/>
                <a:gd name="T14" fmla="*/ 852 w 1216"/>
                <a:gd name="T15" fmla="*/ 1154 h 1215"/>
                <a:gd name="T16" fmla="*/ 385 w 1216"/>
                <a:gd name="T17" fmla="*/ 1162 h 1215"/>
                <a:gd name="T18" fmla="*/ 892 w 1216"/>
                <a:gd name="T19" fmla="*/ 1145 h 1215"/>
                <a:gd name="T20" fmla="*/ 273 w 1216"/>
                <a:gd name="T21" fmla="*/ 1115 h 1215"/>
                <a:gd name="T22" fmla="*/ 987 w 1216"/>
                <a:gd name="T23" fmla="*/ 1070 h 1215"/>
                <a:gd name="T24" fmla="*/ 987 w 1216"/>
                <a:gd name="T25" fmla="*/ 1070 h 1215"/>
                <a:gd name="T26" fmla="*/ 246 w 1216"/>
                <a:gd name="T27" fmla="*/ 1083 h 1215"/>
                <a:gd name="T28" fmla="*/ 1024 w 1216"/>
                <a:gd name="T29" fmla="*/ 1051 h 1215"/>
                <a:gd name="T30" fmla="*/ 151 w 1216"/>
                <a:gd name="T31" fmla="*/ 1008 h 1215"/>
                <a:gd name="T32" fmla="*/ 1096 w 1216"/>
                <a:gd name="T33" fmla="*/ 954 h 1215"/>
                <a:gd name="T34" fmla="*/ 1096 w 1216"/>
                <a:gd name="T35" fmla="*/ 954 h 1215"/>
                <a:gd name="T36" fmla="*/ 133 w 1216"/>
                <a:gd name="T37" fmla="*/ 971 h 1215"/>
                <a:gd name="T38" fmla="*/ 1127 w 1216"/>
                <a:gd name="T39" fmla="*/ 926 h 1215"/>
                <a:gd name="T40" fmla="*/ 62 w 1216"/>
                <a:gd name="T41" fmla="*/ 873 h 1215"/>
                <a:gd name="T42" fmla="*/ 1170 w 1216"/>
                <a:gd name="T43" fmla="*/ 813 h 1215"/>
                <a:gd name="T44" fmla="*/ 1170 w 1216"/>
                <a:gd name="T45" fmla="*/ 813 h 1215"/>
                <a:gd name="T46" fmla="*/ 54 w 1216"/>
                <a:gd name="T47" fmla="*/ 833 h 1215"/>
                <a:gd name="T48" fmla="*/ 1192 w 1216"/>
                <a:gd name="T49" fmla="*/ 778 h 1215"/>
                <a:gd name="T50" fmla="*/ 11 w 1216"/>
                <a:gd name="T51" fmla="*/ 720 h 1215"/>
                <a:gd name="T52" fmla="*/ 1205 w 1216"/>
                <a:gd name="T53" fmla="*/ 655 h 1215"/>
                <a:gd name="T54" fmla="*/ 1214 w 1216"/>
                <a:gd name="T55" fmla="*/ 658 h 1215"/>
                <a:gd name="T56" fmla="*/ 1 w 1216"/>
                <a:gd name="T57" fmla="*/ 639 h 1215"/>
                <a:gd name="T58" fmla="*/ 1216 w 1216"/>
                <a:gd name="T59" fmla="*/ 574 h 1215"/>
                <a:gd name="T60" fmla="*/ 1216 w 1216"/>
                <a:gd name="T61" fmla="*/ 615 h 1215"/>
                <a:gd name="T62" fmla="*/ 0 w 1216"/>
                <a:gd name="T63" fmla="*/ 599 h 1215"/>
                <a:gd name="T64" fmla="*/ 1206 w 1216"/>
                <a:gd name="T65" fmla="*/ 494 h 1215"/>
                <a:gd name="T66" fmla="*/ 1206 w 1216"/>
                <a:gd name="T67" fmla="*/ 494 h 1215"/>
                <a:gd name="T68" fmla="*/ 24 w 1216"/>
                <a:gd name="T69" fmla="*/ 480 h 1215"/>
                <a:gd name="T70" fmla="*/ 1187 w 1216"/>
                <a:gd name="T71" fmla="*/ 457 h 1215"/>
                <a:gd name="T72" fmla="*/ 24 w 1216"/>
                <a:gd name="T73" fmla="*/ 439 h 1215"/>
                <a:gd name="T74" fmla="*/ 1155 w 1216"/>
                <a:gd name="T75" fmla="*/ 340 h 1215"/>
                <a:gd name="T76" fmla="*/ 1155 w 1216"/>
                <a:gd name="T77" fmla="*/ 340 h 1215"/>
                <a:gd name="T78" fmla="*/ 78 w 1216"/>
                <a:gd name="T79" fmla="*/ 330 h 1215"/>
                <a:gd name="T80" fmla="*/ 1127 w 1216"/>
                <a:gd name="T81" fmla="*/ 310 h 1215"/>
                <a:gd name="T82" fmla="*/ 90 w 1216"/>
                <a:gd name="T83" fmla="*/ 290 h 1215"/>
                <a:gd name="T84" fmla="*/ 1065 w 1216"/>
                <a:gd name="T85" fmla="*/ 206 h 1215"/>
                <a:gd name="T86" fmla="*/ 1065 w 1216"/>
                <a:gd name="T87" fmla="*/ 206 h 1215"/>
                <a:gd name="T88" fmla="*/ 170 w 1216"/>
                <a:gd name="T89" fmla="*/ 200 h 1215"/>
                <a:gd name="T90" fmla="*/ 1030 w 1216"/>
                <a:gd name="T91" fmla="*/ 183 h 1215"/>
                <a:gd name="T92" fmla="*/ 192 w 1216"/>
                <a:gd name="T93" fmla="*/ 164 h 1215"/>
                <a:gd name="T94" fmla="*/ 942 w 1216"/>
                <a:gd name="T95" fmla="*/ 100 h 1215"/>
                <a:gd name="T96" fmla="*/ 942 w 1216"/>
                <a:gd name="T97" fmla="*/ 100 h 1215"/>
                <a:gd name="T98" fmla="*/ 294 w 1216"/>
                <a:gd name="T99" fmla="*/ 99 h 1215"/>
                <a:gd name="T100" fmla="*/ 903 w 1216"/>
                <a:gd name="T101" fmla="*/ 87 h 1215"/>
                <a:gd name="T102" fmla="*/ 324 w 1216"/>
                <a:gd name="T103" fmla="*/ 70 h 1215"/>
                <a:gd name="T104" fmla="*/ 796 w 1216"/>
                <a:gd name="T105" fmla="*/ 29 h 1215"/>
                <a:gd name="T106" fmla="*/ 796 w 1216"/>
                <a:gd name="T107" fmla="*/ 29 h 1215"/>
                <a:gd name="T108" fmla="*/ 439 w 1216"/>
                <a:gd name="T109" fmla="*/ 34 h 1215"/>
                <a:gd name="T110" fmla="*/ 755 w 1216"/>
                <a:gd name="T111" fmla="*/ 28 h 1215"/>
                <a:gd name="T112" fmla="*/ 475 w 1216"/>
                <a:gd name="T113" fmla="*/ 14 h 1215"/>
                <a:gd name="T114" fmla="*/ 637 w 1216"/>
                <a:gd name="T115" fmla="*/ 0 h 1215"/>
                <a:gd name="T116" fmla="*/ 677 w 1216"/>
                <a:gd name="T117" fmla="*/ 4 h 1215"/>
                <a:gd name="T118" fmla="*/ 556 w 1216"/>
                <a:gd name="T119" fmla="*/ 2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6" h="1215">
                  <a:moveTo>
                    <a:pt x="579" y="1204"/>
                  </a:moveTo>
                  <a:cubicBezTo>
                    <a:pt x="579" y="1214"/>
                    <a:pt x="579" y="1214"/>
                    <a:pt x="579" y="1214"/>
                  </a:cubicBezTo>
                  <a:cubicBezTo>
                    <a:pt x="589" y="1215"/>
                    <a:pt x="599" y="1215"/>
                    <a:pt x="609" y="1215"/>
                  </a:cubicBezTo>
                  <a:cubicBezTo>
                    <a:pt x="612" y="1215"/>
                    <a:pt x="616" y="1215"/>
                    <a:pt x="619" y="1215"/>
                  </a:cubicBezTo>
                  <a:cubicBezTo>
                    <a:pt x="619" y="1205"/>
                    <a:pt x="619" y="1205"/>
                    <a:pt x="619" y="1205"/>
                  </a:cubicBezTo>
                  <a:cubicBezTo>
                    <a:pt x="616" y="1205"/>
                    <a:pt x="613" y="1205"/>
                    <a:pt x="609" y="1205"/>
                  </a:cubicBezTo>
                  <a:cubicBezTo>
                    <a:pt x="599" y="1205"/>
                    <a:pt x="589" y="1205"/>
                    <a:pt x="579" y="1204"/>
                  </a:cubicBezTo>
                  <a:moveTo>
                    <a:pt x="699" y="1198"/>
                  </a:moveTo>
                  <a:cubicBezTo>
                    <a:pt x="686" y="1200"/>
                    <a:pt x="672" y="1202"/>
                    <a:pt x="659" y="1203"/>
                  </a:cubicBezTo>
                  <a:cubicBezTo>
                    <a:pt x="660" y="1213"/>
                    <a:pt x="660" y="1213"/>
                    <a:pt x="660" y="1213"/>
                  </a:cubicBezTo>
                  <a:cubicBezTo>
                    <a:pt x="673" y="1212"/>
                    <a:pt x="687" y="1210"/>
                    <a:pt x="700" y="1208"/>
                  </a:cubicBezTo>
                  <a:cubicBezTo>
                    <a:pt x="699" y="1198"/>
                    <a:pt x="699" y="1198"/>
                    <a:pt x="699" y="1198"/>
                  </a:cubicBezTo>
                  <a:moveTo>
                    <a:pt x="500" y="1195"/>
                  </a:moveTo>
                  <a:cubicBezTo>
                    <a:pt x="498" y="1205"/>
                    <a:pt x="498" y="1205"/>
                    <a:pt x="498" y="1205"/>
                  </a:cubicBezTo>
                  <a:cubicBezTo>
                    <a:pt x="511" y="1207"/>
                    <a:pt x="525" y="1210"/>
                    <a:pt x="538" y="1211"/>
                  </a:cubicBezTo>
                  <a:cubicBezTo>
                    <a:pt x="539" y="1201"/>
                    <a:pt x="539" y="1201"/>
                    <a:pt x="539" y="1201"/>
                  </a:cubicBezTo>
                  <a:cubicBezTo>
                    <a:pt x="526" y="1200"/>
                    <a:pt x="513" y="1198"/>
                    <a:pt x="500" y="1195"/>
                  </a:cubicBezTo>
                  <a:moveTo>
                    <a:pt x="777" y="1181"/>
                  </a:moveTo>
                  <a:cubicBezTo>
                    <a:pt x="764" y="1185"/>
                    <a:pt x="751" y="1188"/>
                    <a:pt x="738" y="1191"/>
                  </a:cubicBezTo>
                  <a:cubicBezTo>
                    <a:pt x="740" y="1201"/>
                    <a:pt x="740" y="1201"/>
                    <a:pt x="740" y="1201"/>
                  </a:cubicBezTo>
                  <a:cubicBezTo>
                    <a:pt x="753" y="1198"/>
                    <a:pt x="766" y="1195"/>
                    <a:pt x="779" y="1191"/>
                  </a:cubicBezTo>
                  <a:cubicBezTo>
                    <a:pt x="777" y="1181"/>
                    <a:pt x="777" y="1181"/>
                    <a:pt x="777" y="1181"/>
                  </a:cubicBezTo>
                  <a:moveTo>
                    <a:pt x="422" y="1176"/>
                  </a:moveTo>
                  <a:cubicBezTo>
                    <a:pt x="419" y="1185"/>
                    <a:pt x="419" y="1185"/>
                    <a:pt x="419" y="1185"/>
                  </a:cubicBezTo>
                  <a:cubicBezTo>
                    <a:pt x="432" y="1189"/>
                    <a:pt x="445" y="1193"/>
                    <a:pt x="458" y="1196"/>
                  </a:cubicBezTo>
                  <a:cubicBezTo>
                    <a:pt x="461" y="1187"/>
                    <a:pt x="461" y="1187"/>
                    <a:pt x="461" y="1187"/>
                  </a:cubicBezTo>
                  <a:cubicBezTo>
                    <a:pt x="448" y="1184"/>
                    <a:pt x="435" y="1180"/>
                    <a:pt x="422" y="1176"/>
                  </a:cubicBezTo>
                  <a:moveTo>
                    <a:pt x="852" y="1154"/>
                  </a:moveTo>
                  <a:cubicBezTo>
                    <a:pt x="840" y="1159"/>
                    <a:pt x="827" y="1164"/>
                    <a:pt x="814" y="1169"/>
                  </a:cubicBezTo>
                  <a:cubicBezTo>
                    <a:pt x="818" y="1178"/>
                    <a:pt x="818" y="1178"/>
                    <a:pt x="818" y="1178"/>
                  </a:cubicBezTo>
                  <a:cubicBezTo>
                    <a:pt x="831" y="1173"/>
                    <a:pt x="843" y="1168"/>
                    <a:pt x="856" y="1163"/>
                  </a:cubicBezTo>
                  <a:cubicBezTo>
                    <a:pt x="852" y="1154"/>
                    <a:pt x="852" y="1154"/>
                    <a:pt x="852" y="1154"/>
                  </a:cubicBezTo>
                  <a:moveTo>
                    <a:pt x="348" y="1146"/>
                  </a:moveTo>
                  <a:cubicBezTo>
                    <a:pt x="344" y="1155"/>
                    <a:pt x="344" y="1155"/>
                    <a:pt x="344" y="1155"/>
                  </a:cubicBezTo>
                  <a:cubicBezTo>
                    <a:pt x="356" y="1161"/>
                    <a:pt x="369" y="1166"/>
                    <a:pt x="381" y="1171"/>
                  </a:cubicBezTo>
                  <a:cubicBezTo>
                    <a:pt x="385" y="1162"/>
                    <a:pt x="385" y="1162"/>
                    <a:pt x="385" y="1162"/>
                  </a:cubicBezTo>
                  <a:cubicBezTo>
                    <a:pt x="373" y="1157"/>
                    <a:pt x="360" y="1152"/>
                    <a:pt x="348" y="1146"/>
                  </a:cubicBezTo>
                  <a:moveTo>
                    <a:pt x="922" y="1116"/>
                  </a:moveTo>
                  <a:cubicBezTo>
                    <a:pt x="911" y="1123"/>
                    <a:pt x="899" y="1130"/>
                    <a:pt x="887" y="1136"/>
                  </a:cubicBezTo>
                  <a:cubicBezTo>
                    <a:pt x="892" y="1145"/>
                    <a:pt x="892" y="1145"/>
                    <a:pt x="892" y="1145"/>
                  </a:cubicBezTo>
                  <a:cubicBezTo>
                    <a:pt x="904" y="1139"/>
                    <a:pt x="916" y="1132"/>
                    <a:pt x="927" y="1125"/>
                  </a:cubicBezTo>
                  <a:cubicBezTo>
                    <a:pt x="922" y="1116"/>
                    <a:pt x="922" y="1116"/>
                    <a:pt x="922" y="1116"/>
                  </a:cubicBezTo>
                  <a:moveTo>
                    <a:pt x="279" y="1106"/>
                  </a:moveTo>
                  <a:cubicBezTo>
                    <a:pt x="273" y="1115"/>
                    <a:pt x="273" y="1115"/>
                    <a:pt x="273" y="1115"/>
                  </a:cubicBezTo>
                  <a:cubicBezTo>
                    <a:pt x="285" y="1122"/>
                    <a:pt x="296" y="1129"/>
                    <a:pt x="308" y="1136"/>
                  </a:cubicBezTo>
                  <a:cubicBezTo>
                    <a:pt x="313" y="1127"/>
                    <a:pt x="313" y="1127"/>
                    <a:pt x="313" y="1127"/>
                  </a:cubicBezTo>
                  <a:cubicBezTo>
                    <a:pt x="301" y="1121"/>
                    <a:pt x="290" y="1114"/>
                    <a:pt x="279" y="1106"/>
                  </a:cubicBezTo>
                  <a:moveTo>
                    <a:pt x="987" y="1070"/>
                  </a:moveTo>
                  <a:cubicBezTo>
                    <a:pt x="977" y="1078"/>
                    <a:pt x="966" y="1086"/>
                    <a:pt x="955" y="1094"/>
                  </a:cubicBezTo>
                  <a:cubicBezTo>
                    <a:pt x="961" y="1102"/>
                    <a:pt x="961" y="1102"/>
                    <a:pt x="961" y="1102"/>
                  </a:cubicBezTo>
                  <a:cubicBezTo>
                    <a:pt x="972" y="1095"/>
                    <a:pt x="983" y="1086"/>
                    <a:pt x="993" y="1078"/>
                  </a:cubicBezTo>
                  <a:cubicBezTo>
                    <a:pt x="987" y="1070"/>
                    <a:pt x="987" y="1070"/>
                    <a:pt x="987" y="1070"/>
                  </a:cubicBezTo>
                  <a:moveTo>
                    <a:pt x="215" y="1058"/>
                  </a:moveTo>
                  <a:cubicBezTo>
                    <a:pt x="209" y="1066"/>
                    <a:pt x="209" y="1066"/>
                    <a:pt x="209" y="1066"/>
                  </a:cubicBezTo>
                  <a:cubicBezTo>
                    <a:pt x="219" y="1074"/>
                    <a:pt x="229" y="1083"/>
                    <a:pt x="240" y="1091"/>
                  </a:cubicBezTo>
                  <a:cubicBezTo>
                    <a:pt x="246" y="1083"/>
                    <a:pt x="246" y="1083"/>
                    <a:pt x="246" y="1083"/>
                  </a:cubicBezTo>
                  <a:cubicBezTo>
                    <a:pt x="236" y="1075"/>
                    <a:pt x="225" y="1067"/>
                    <a:pt x="215" y="1058"/>
                  </a:cubicBezTo>
                  <a:moveTo>
                    <a:pt x="1045" y="1015"/>
                  </a:moveTo>
                  <a:cubicBezTo>
                    <a:pt x="1036" y="1025"/>
                    <a:pt x="1027" y="1035"/>
                    <a:pt x="1017" y="1044"/>
                  </a:cubicBezTo>
                  <a:cubicBezTo>
                    <a:pt x="1024" y="1051"/>
                    <a:pt x="1024" y="1051"/>
                    <a:pt x="1024" y="1051"/>
                  </a:cubicBezTo>
                  <a:cubicBezTo>
                    <a:pt x="1034" y="1042"/>
                    <a:pt x="1043" y="1032"/>
                    <a:pt x="1053" y="1022"/>
                  </a:cubicBezTo>
                  <a:cubicBezTo>
                    <a:pt x="1045" y="1015"/>
                    <a:pt x="1045" y="1015"/>
                    <a:pt x="1045" y="1015"/>
                  </a:cubicBezTo>
                  <a:moveTo>
                    <a:pt x="159" y="1002"/>
                  </a:moveTo>
                  <a:cubicBezTo>
                    <a:pt x="151" y="1008"/>
                    <a:pt x="151" y="1008"/>
                    <a:pt x="151" y="1008"/>
                  </a:cubicBezTo>
                  <a:cubicBezTo>
                    <a:pt x="160" y="1018"/>
                    <a:pt x="169" y="1028"/>
                    <a:pt x="179" y="1038"/>
                  </a:cubicBezTo>
                  <a:cubicBezTo>
                    <a:pt x="186" y="1031"/>
                    <a:pt x="186" y="1031"/>
                    <a:pt x="186" y="1031"/>
                  </a:cubicBezTo>
                  <a:cubicBezTo>
                    <a:pt x="177" y="1021"/>
                    <a:pt x="167" y="1011"/>
                    <a:pt x="159" y="1002"/>
                  </a:cubicBezTo>
                  <a:moveTo>
                    <a:pt x="1096" y="954"/>
                  </a:moveTo>
                  <a:cubicBezTo>
                    <a:pt x="1088" y="964"/>
                    <a:pt x="1080" y="975"/>
                    <a:pt x="1072" y="985"/>
                  </a:cubicBezTo>
                  <a:cubicBezTo>
                    <a:pt x="1079" y="992"/>
                    <a:pt x="1079" y="992"/>
                    <a:pt x="1079" y="992"/>
                  </a:cubicBezTo>
                  <a:cubicBezTo>
                    <a:pt x="1088" y="981"/>
                    <a:pt x="1096" y="970"/>
                    <a:pt x="1104" y="960"/>
                  </a:cubicBezTo>
                  <a:cubicBezTo>
                    <a:pt x="1096" y="954"/>
                    <a:pt x="1096" y="954"/>
                    <a:pt x="1096" y="954"/>
                  </a:cubicBezTo>
                  <a:moveTo>
                    <a:pt x="110" y="938"/>
                  </a:moveTo>
                  <a:cubicBezTo>
                    <a:pt x="102" y="944"/>
                    <a:pt x="102" y="944"/>
                    <a:pt x="102" y="944"/>
                  </a:cubicBezTo>
                  <a:cubicBezTo>
                    <a:pt x="109" y="955"/>
                    <a:pt x="117" y="966"/>
                    <a:pt x="125" y="977"/>
                  </a:cubicBezTo>
                  <a:cubicBezTo>
                    <a:pt x="133" y="971"/>
                    <a:pt x="133" y="971"/>
                    <a:pt x="133" y="971"/>
                  </a:cubicBezTo>
                  <a:cubicBezTo>
                    <a:pt x="125" y="960"/>
                    <a:pt x="117" y="949"/>
                    <a:pt x="110" y="938"/>
                  </a:cubicBezTo>
                  <a:moveTo>
                    <a:pt x="1138" y="885"/>
                  </a:moveTo>
                  <a:cubicBezTo>
                    <a:pt x="1132" y="897"/>
                    <a:pt x="1125" y="909"/>
                    <a:pt x="1118" y="920"/>
                  </a:cubicBezTo>
                  <a:cubicBezTo>
                    <a:pt x="1127" y="926"/>
                    <a:pt x="1127" y="926"/>
                    <a:pt x="1127" y="926"/>
                  </a:cubicBezTo>
                  <a:cubicBezTo>
                    <a:pt x="1134" y="914"/>
                    <a:pt x="1141" y="902"/>
                    <a:pt x="1147" y="890"/>
                  </a:cubicBezTo>
                  <a:cubicBezTo>
                    <a:pt x="1138" y="885"/>
                    <a:pt x="1138" y="885"/>
                    <a:pt x="1138" y="885"/>
                  </a:cubicBezTo>
                  <a:moveTo>
                    <a:pt x="71" y="869"/>
                  </a:moveTo>
                  <a:cubicBezTo>
                    <a:pt x="62" y="873"/>
                    <a:pt x="62" y="873"/>
                    <a:pt x="62" y="873"/>
                  </a:cubicBezTo>
                  <a:cubicBezTo>
                    <a:pt x="67" y="885"/>
                    <a:pt x="74" y="898"/>
                    <a:pt x="81" y="909"/>
                  </a:cubicBezTo>
                  <a:cubicBezTo>
                    <a:pt x="89" y="904"/>
                    <a:pt x="89" y="904"/>
                    <a:pt x="89" y="904"/>
                  </a:cubicBezTo>
                  <a:cubicBezTo>
                    <a:pt x="83" y="893"/>
                    <a:pt x="76" y="881"/>
                    <a:pt x="71" y="869"/>
                  </a:cubicBezTo>
                  <a:moveTo>
                    <a:pt x="1170" y="813"/>
                  </a:moveTo>
                  <a:cubicBezTo>
                    <a:pt x="1166" y="825"/>
                    <a:pt x="1161" y="838"/>
                    <a:pt x="1155" y="850"/>
                  </a:cubicBezTo>
                  <a:cubicBezTo>
                    <a:pt x="1164" y="854"/>
                    <a:pt x="1164" y="854"/>
                    <a:pt x="1164" y="854"/>
                  </a:cubicBezTo>
                  <a:cubicBezTo>
                    <a:pt x="1170" y="841"/>
                    <a:pt x="1175" y="829"/>
                    <a:pt x="1180" y="816"/>
                  </a:cubicBezTo>
                  <a:cubicBezTo>
                    <a:pt x="1170" y="813"/>
                    <a:pt x="1170" y="813"/>
                    <a:pt x="1170" y="813"/>
                  </a:cubicBezTo>
                  <a:moveTo>
                    <a:pt x="40" y="795"/>
                  </a:moveTo>
                  <a:cubicBezTo>
                    <a:pt x="31" y="798"/>
                    <a:pt x="31" y="798"/>
                    <a:pt x="31" y="798"/>
                  </a:cubicBezTo>
                  <a:cubicBezTo>
                    <a:pt x="35" y="811"/>
                    <a:pt x="40" y="824"/>
                    <a:pt x="45" y="836"/>
                  </a:cubicBezTo>
                  <a:cubicBezTo>
                    <a:pt x="54" y="833"/>
                    <a:pt x="54" y="833"/>
                    <a:pt x="54" y="833"/>
                  </a:cubicBezTo>
                  <a:cubicBezTo>
                    <a:pt x="49" y="820"/>
                    <a:pt x="45" y="808"/>
                    <a:pt x="40" y="795"/>
                  </a:cubicBezTo>
                  <a:moveTo>
                    <a:pt x="1192" y="736"/>
                  </a:moveTo>
                  <a:cubicBezTo>
                    <a:pt x="1190" y="749"/>
                    <a:pt x="1186" y="762"/>
                    <a:pt x="1183" y="775"/>
                  </a:cubicBezTo>
                  <a:cubicBezTo>
                    <a:pt x="1192" y="778"/>
                    <a:pt x="1192" y="778"/>
                    <a:pt x="1192" y="778"/>
                  </a:cubicBezTo>
                  <a:cubicBezTo>
                    <a:pt x="1196" y="765"/>
                    <a:pt x="1199" y="751"/>
                    <a:pt x="1202" y="738"/>
                  </a:cubicBezTo>
                  <a:cubicBezTo>
                    <a:pt x="1192" y="736"/>
                    <a:pt x="1192" y="736"/>
                    <a:pt x="1192" y="736"/>
                  </a:cubicBezTo>
                  <a:moveTo>
                    <a:pt x="20" y="718"/>
                  </a:moveTo>
                  <a:cubicBezTo>
                    <a:pt x="11" y="720"/>
                    <a:pt x="11" y="720"/>
                    <a:pt x="11" y="720"/>
                  </a:cubicBezTo>
                  <a:cubicBezTo>
                    <a:pt x="13" y="733"/>
                    <a:pt x="16" y="746"/>
                    <a:pt x="19" y="759"/>
                  </a:cubicBezTo>
                  <a:cubicBezTo>
                    <a:pt x="29" y="757"/>
                    <a:pt x="29" y="757"/>
                    <a:pt x="29" y="757"/>
                  </a:cubicBezTo>
                  <a:cubicBezTo>
                    <a:pt x="26" y="744"/>
                    <a:pt x="23" y="731"/>
                    <a:pt x="20" y="718"/>
                  </a:cubicBezTo>
                  <a:moveTo>
                    <a:pt x="1205" y="655"/>
                  </a:moveTo>
                  <a:cubicBezTo>
                    <a:pt x="1204" y="657"/>
                    <a:pt x="1204" y="657"/>
                    <a:pt x="1204" y="657"/>
                  </a:cubicBezTo>
                  <a:cubicBezTo>
                    <a:pt x="1203" y="671"/>
                    <a:pt x="1202" y="684"/>
                    <a:pt x="1200" y="697"/>
                  </a:cubicBezTo>
                  <a:cubicBezTo>
                    <a:pt x="1210" y="698"/>
                    <a:pt x="1210" y="698"/>
                    <a:pt x="1210" y="698"/>
                  </a:cubicBezTo>
                  <a:cubicBezTo>
                    <a:pt x="1212" y="685"/>
                    <a:pt x="1213" y="671"/>
                    <a:pt x="1214" y="658"/>
                  </a:cubicBezTo>
                  <a:cubicBezTo>
                    <a:pt x="1215" y="656"/>
                    <a:pt x="1215" y="656"/>
                    <a:pt x="1215" y="656"/>
                  </a:cubicBezTo>
                  <a:cubicBezTo>
                    <a:pt x="1205" y="655"/>
                    <a:pt x="1205" y="655"/>
                    <a:pt x="1205" y="655"/>
                  </a:cubicBezTo>
                  <a:moveTo>
                    <a:pt x="11" y="639"/>
                  </a:moveTo>
                  <a:cubicBezTo>
                    <a:pt x="1" y="639"/>
                    <a:pt x="1" y="639"/>
                    <a:pt x="1" y="639"/>
                  </a:cubicBezTo>
                  <a:cubicBezTo>
                    <a:pt x="2" y="653"/>
                    <a:pt x="3" y="666"/>
                    <a:pt x="4" y="680"/>
                  </a:cubicBezTo>
                  <a:cubicBezTo>
                    <a:pt x="14" y="678"/>
                    <a:pt x="14" y="678"/>
                    <a:pt x="14" y="678"/>
                  </a:cubicBezTo>
                  <a:cubicBezTo>
                    <a:pt x="13" y="665"/>
                    <a:pt x="12" y="652"/>
                    <a:pt x="11" y="639"/>
                  </a:cubicBezTo>
                  <a:moveTo>
                    <a:pt x="1216" y="574"/>
                  </a:moveTo>
                  <a:cubicBezTo>
                    <a:pt x="1206" y="575"/>
                    <a:pt x="1206" y="575"/>
                    <a:pt x="1206" y="575"/>
                  </a:cubicBezTo>
                  <a:cubicBezTo>
                    <a:pt x="1206" y="585"/>
                    <a:pt x="1206" y="596"/>
                    <a:pt x="1206" y="607"/>
                  </a:cubicBezTo>
                  <a:cubicBezTo>
                    <a:pt x="1206" y="615"/>
                    <a:pt x="1206" y="615"/>
                    <a:pt x="1206" y="615"/>
                  </a:cubicBezTo>
                  <a:cubicBezTo>
                    <a:pt x="1216" y="615"/>
                    <a:pt x="1216" y="615"/>
                    <a:pt x="1216" y="615"/>
                  </a:cubicBezTo>
                  <a:cubicBezTo>
                    <a:pt x="1216" y="607"/>
                    <a:pt x="1216" y="607"/>
                    <a:pt x="1216" y="607"/>
                  </a:cubicBezTo>
                  <a:cubicBezTo>
                    <a:pt x="1216" y="596"/>
                    <a:pt x="1216" y="585"/>
                    <a:pt x="1216" y="574"/>
                  </a:cubicBezTo>
                  <a:moveTo>
                    <a:pt x="2" y="558"/>
                  </a:moveTo>
                  <a:cubicBezTo>
                    <a:pt x="1" y="572"/>
                    <a:pt x="1" y="585"/>
                    <a:pt x="0" y="599"/>
                  </a:cubicBezTo>
                  <a:cubicBezTo>
                    <a:pt x="10" y="599"/>
                    <a:pt x="10" y="599"/>
                    <a:pt x="10" y="599"/>
                  </a:cubicBezTo>
                  <a:cubicBezTo>
                    <a:pt x="11" y="585"/>
                    <a:pt x="11" y="572"/>
                    <a:pt x="12" y="559"/>
                  </a:cubicBezTo>
                  <a:cubicBezTo>
                    <a:pt x="2" y="558"/>
                    <a:pt x="2" y="558"/>
                    <a:pt x="2" y="558"/>
                  </a:cubicBezTo>
                  <a:moveTo>
                    <a:pt x="1206" y="494"/>
                  </a:moveTo>
                  <a:cubicBezTo>
                    <a:pt x="1196" y="496"/>
                    <a:pt x="1196" y="496"/>
                    <a:pt x="1196" y="496"/>
                  </a:cubicBezTo>
                  <a:cubicBezTo>
                    <a:pt x="1198" y="509"/>
                    <a:pt x="1201" y="522"/>
                    <a:pt x="1202" y="535"/>
                  </a:cubicBezTo>
                  <a:cubicBezTo>
                    <a:pt x="1212" y="534"/>
                    <a:pt x="1212" y="534"/>
                    <a:pt x="1212" y="534"/>
                  </a:cubicBezTo>
                  <a:cubicBezTo>
                    <a:pt x="1210" y="520"/>
                    <a:pt x="1208" y="507"/>
                    <a:pt x="1206" y="494"/>
                  </a:cubicBezTo>
                  <a:moveTo>
                    <a:pt x="14" y="478"/>
                  </a:moveTo>
                  <a:cubicBezTo>
                    <a:pt x="11" y="491"/>
                    <a:pt x="9" y="504"/>
                    <a:pt x="7" y="518"/>
                  </a:cubicBezTo>
                  <a:cubicBezTo>
                    <a:pt x="17" y="519"/>
                    <a:pt x="17" y="519"/>
                    <a:pt x="17" y="519"/>
                  </a:cubicBezTo>
                  <a:cubicBezTo>
                    <a:pt x="19" y="506"/>
                    <a:pt x="21" y="493"/>
                    <a:pt x="24" y="480"/>
                  </a:cubicBezTo>
                  <a:cubicBezTo>
                    <a:pt x="14" y="478"/>
                    <a:pt x="14" y="478"/>
                    <a:pt x="14" y="478"/>
                  </a:cubicBezTo>
                  <a:moveTo>
                    <a:pt x="1185" y="415"/>
                  </a:moveTo>
                  <a:cubicBezTo>
                    <a:pt x="1176" y="418"/>
                    <a:pt x="1176" y="418"/>
                    <a:pt x="1176" y="418"/>
                  </a:cubicBezTo>
                  <a:cubicBezTo>
                    <a:pt x="1180" y="431"/>
                    <a:pt x="1184" y="444"/>
                    <a:pt x="1187" y="457"/>
                  </a:cubicBezTo>
                  <a:cubicBezTo>
                    <a:pt x="1197" y="454"/>
                    <a:pt x="1197" y="454"/>
                    <a:pt x="1197" y="454"/>
                  </a:cubicBezTo>
                  <a:cubicBezTo>
                    <a:pt x="1194" y="441"/>
                    <a:pt x="1190" y="428"/>
                    <a:pt x="1185" y="415"/>
                  </a:cubicBezTo>
                  <a:moveTo>
                    <a:pt x="37" y="400"/>
                  </a:moveTo>
                  <a:cubicBezTo>
                    <a:pt x="32" y="412"/>
                    <a:pt x="28" y="425"/>
                    <a:pt x="24" y="439"/>
                  </a:cubicBezTo>
                  <a:cubicBezTo>
                    <a:pt x="34" y="441"/>
                    <a:pt x="34" y="441"/>
                    <a:pt x="34" y="441"/>
                  </a:cubicBezTo>
                  <a:cubicBezTo>
                    <a:pt x="37" y="428"/>
                    <a:pt x="42" y="415"/>
                    <a:pt x="46" y="403"/>
                  </a:cubicBezTo>
                  <a:cubicBezTo>
                    <a:pt x="37" y="400"/>
                    <a:pt x="37" y="400"/>
                    <a:pt x="37" y="400"/>
                  </a:cubicBezTo>
                  <a:moveTo>
                    <a:pt x="1155" y="340"/>
                  </a:moveTo>
                  <a:cubicBezTo>
                    <a:pt x="1146" y="345"/>
                    <a:pt x="1146" y="345"/>
                    <a:pt x="1146" y="345"/>
                  </a:cubicBezTo>
                  <a:cubicBezTo>
                    <a:pt x="1152" y="357"/>
                    <a:pt x="1157" y="369"/>
                    <a:pt x="1162" y="381"/>
                  </a:cubicBezTo>
                  <a:cubicBezTo>
                    <a:pt x="1171" y="377"/>
                    <a:pt x="1171" y="377"/>
                    <a:pt x="1171" y="377"/>
                  </a:cubicBezTo>
                  <a:cubicBezTo>
                    <a:pt x="1166" y="365"/>
                    <a:pt x="1161" y="352"/>
                    <a:pt x="1155" y="340"/>
                  </a:cubicBezTo>
                  <a:moveTo>
                    <a:pt x="69" y="326"/>
                  </a:moveTo>
                  <a:cubicBezTo>
                    <a:pt x="63" y="337"/>
                    <a:pt x="57" y="350"/>
                    <a:pt x="52" y="362"/>
                  </a:cubicBezTo>
                  <a:cubicBezTo>
                    <a:pt x="61" y="366"/>
                    <a:pt x="61" y="366"/>
                    <a:pt x="61" y="366"/>
                  </a:cubicBezTo>
                  <a:cubicBezTo>
                    <a:pt x="66" y="354"/>
                    <a:pt x="72" y="342"/>
                    <a:pt x="78" y="330"/>
                  </a:cubicBezTo>
                  <a:cubicBezTo>
                    <a:pt x="69" y="326"/>
                    <a:pt x="69" y="326"/>
                    <a:pt x="69" y="326"/>
                  </a:cubicBezTo>
                  <a:moveTo>
                    <a:pt x="1114" y="270"/>
                  </a:moveTo>
                  <a:cubicBezTo>
                    <a:pt x="1106" y="276"/>
                    <a:pt x="1106" y="276"/>
                    <a:pt x="1106" y="276"/>
                  </a:cubicBezTo>
                  <a:cubicBezTo>
                    <a:pt x="1113" y="287"/>
                    <a:pt x="1120" y="298"/>
                    <a:pt x="1127" y="310"/>
                  </a:cubicBezTo>
                  <a:cubicBezTo>
                    <a:pt x="1136" y="305"/>
                    <a:pt x="1136" y="305"/>
                    <a:pt x="1136" y="305"/>
                  </a:cubicBezTo>
                  <a:cubicBezTo>
                    <a:pt x="1129" y="293"/>
                    <a:pt x="1122" y="281"/>
                    <a:pt x="1114" y="270"/>
                  </a:cubicBezTo>
                  <a:moveTo>
                    <a:pt x="112" y="256"/>
                  </a:moveTo>
                  <a:cubicBezTo>
                    <a:pt x="104" y="267"/>
                    <a:pt x="97" y="278"/>
                    <a:pt x="90" y="290"/>
                  </a:cubicBezTo>
                  <a:cubicBezTo>
                    <a:pt x="98" y="295"/>
                    <a:pt x="98" y="295"/>
                    <a:pt x="98" y="295"/>
                  </a:cubicBezTo>
                  <a:cubicBezTo>
                    <a:pt x="105" y="284"/>
                    <a:pt x="112" y="273"/>
                    <a:pt x="120" y="262"/>
                  </a:cubicBezTo>
                  <a:cubicBezTo>
                    <a:pt x="112" y="256"/>
                    <a:pt x="112" y="256"/>
                    <a:pt x="112" y="256"/>
                  </a:cubicBezTo>
                  <a:moveTo>
                    <a:pt x="1065" y="206"/>
                  </a:moveTo>
                  <a:cubicBezTo>
                    <a:pt x="1057" y="212"/>
                    <a:pt x="1057" y="212"/>
                    <a:pt x="1057" y="212"/>
                  </a:cubicBezTo>
                  <a:cubicBezTo>
                    <a:pt x="1066" y="222"/>
                    <a:pt x="1074" y="233"/>
                    <a:pt x="1083" y="243"/>
                  </a:cubicBezTo>
                  <a:cubicBezTo>
                    <a:pt x="1091" y="237"/>
                    <a:pt x="1091" y="237"/>
                    <a:pt x="1091" y="237"/>
                  </a:cubicBezTo>
                  <a:cubicBezTo>
                    <a:pt x="1082" y="227"/>
                    <a:pt x="1074" y="216"/>
                    <a:pt x="1065" y="206"/>
                  </a:cubicBezTo>
                  <a:moveTo>
                    <a:pt x="163" y="193"/>
                  </a:moveTo>
                  <a:cubicBezTo>
                    <a:pt x="154" y="203"/>
                    <a:pt x="145" y="213"/>
                    <a:pt x="136" y="224"/>
                  </a:cubicBezTo>
                  <a:cubicBezTo>
                    <a:pt x="144" y="230"/>
                    <a:pt x="144" y="230"/>
                    <a:pt x="144" y="230"/>
                  </a:cubicBezTo>
                  <a:cubicBezTo>
                    <a:pt x="153" y="220"/>
                    <a:pt x="161" y="210"/>
                    <a:pt x="170" y="200"/>
                  </a:cubicBezTo>
                  <a:cubicBezTo>
                    <a:pt x="163" y="193"/>
                    <a:pt x="163" y="193"/>
                    <a:pt x="163" y="193"/>
                  </a:cubicBezTo>
                  <a:moveTo>
                    <a:pt x="1007" y="149"/>
                  </a:moveTo>
                  <a:cubicBezTo>
                    <a:pt x="1001" y="156"/>
                    <a:pt x="1001" y="156"/>
                    <a:pt x="1001" y="156"/>
                  </a:cubicBezTo>
                  <a:cubicBezTo>
                    <a:pt x="1011" y="165"/>
                    <a:pt x="1021" y="174"/>
                    <a:pt x="1030" y="183"/>
                  </a:cubicBezTo>
                  <a:cubicBezTo>
                    <a:pt x="1037" y="176"/>
                    <a:pt x="1037" y="176"/>
                    <a:pt x="1037" y="176"/>
                  </a:cubicBezTo>
                  <a:cubicBezTo>
                    <a:pt x="1027" y="167"/>
                    <a:pt x="1017" y="158"/>
                    <a:pt x="1007" y="149"/>
                  </a:cubicBezTo>
                  <a:moveTo>
                    <a:pt x="222" y="138"/>
                  </a:moveTo>
                  <a:cubicBezTo>
                    <a:pt x="212" y="146"/>
                    <a:pt x="202" y="155"/>
                    <a:pt x="192" y="164"/>
                  </a:cubicBezTo>
                  <a:cubicBezTo>
                    <a:pt x="199" y="172"/>
                    <a:pt x="199" y="172"/>
                    <a:pt x="199" y="172"/>
                  </a:cubicBezTo>
                  <a:cubicBezTo>
                    <a:pt x="208" y="163"/>
                    <a:pt x="219" y="154"/>
                    <a:pt x="229" y="146"/>
                  </a:cubicBezTo>
                  <a:cubicBezTo>
                    <a:pt x="222" y="138"/>
                    <a:pt x="222" y="138"/>
                    <a:pt x="222" y="138"/>
                  </a:cubicBezTo>
                  <a:moveTo>
                    <a:pt x="942" y="100"/>
                  </a:moveTo>
                  <a:cubicBezTo>
                    <a:pt x="937" y="108"/>
                    <a:pt x="937" y="108"/>
                    <a:pt x="937" y="108"/>
                  </a:cubicBezTo>
                  <a:cubicBezTo>
                    <a:pt x="948" y="115"/>
                    <a:pt x="959" y="123"/>
                    <a:pt x="970" y="131"/>
                  </a:cubicBezTo>
                  <a:cubicBezTo>
                    <a:pt x="976" y="123"/>
                    <a:pt x="976" y="123"/>
                    <a:pt x="976" y="123"/>
                  </a:cubicBezTo>
                  <a:cubicBezTo>
                    <a:pt x="965" y="115"/>
                    <a:pt x="954" y="107"/>
                    <a:pt x="942" y="100"/>
                  </a:cubicBezTo>
                  <a:moveTo>
                    <a:pt x="288" y="91"/>
                  </a:moveTo>
                  <a:cubicBezTo>
                    <a:pt x="277" y="98"/>
                    <a:pt x="265" y="105"/>
                    <a:pt x="255" y="113"/>
                  </a:cubicBezTo>
                  <a:cubicBezTo>
                    <a:pt x="260" y="121"/>
                    <a:pt x="260" y="121"/>
                    <a:pt x="260" y="121"/>
                  </a:cubicBezTo>
                  <a:cubicBezTo>
                    <a:pt x="271" y="114"/>
                    <a:pt x="282" y="106"/>
                    <a:pt x="294" y="99"/>
                  </a:cubicBezTo>
                  <a:cubicBezTo>
                    <a:pt x="288" y="91"/>
                    <a:pt x="288" y="91"/>
                    <a:pt x="288" y="91"/>
                  </a:cubicBezTo>
                  <a:moveTo>
                    <a:pt x="872" y="60"/>
                  </a:moveTo>
                  <a:cubicBezTo>
                    <a:pt x="867" y="68"/>
                    <a:pt x="867" y="68"/>
                    <a:pt x="867" y="68"/>
                  </a:cubicBezTo>
                  <a:cubicBezTo>
                    <a:pt x="879" y="74"/>
                    <a:pt x="891" y="80"/>
                    <a:pt x="903" y="87"/>
                  </a:cubicBezTo>
                  <a:cubicBezTo>
                    <a:pt x="908" y="78"/>
                    <a:pt x="908" y="78"/>
                    <a:pt x="908" y="78"/>
                  </a:cubicBezTo>
                  <a:cubicBezTo>
                    <a:pt x="896" y="72"/>
                    <a:pt x="884" y="65"/>
                    <a:pt x="872" y="60"/>
                  </a:cubicBezTo>
                  <a:moveTo>
                    <a:pt x="360" y="53"/>
                  </a:moveTo>
                  <a:cubicBezTo>
                    <a:pt x="348" y="58"/>
                    <a:pt x="336" y="64"/>
                    <a:pt x="324" y="70"/>
                  </a:cubicBezTo>
                  <a:cubicBezTo>
                    <a:pt x="328" y="79"/>
                    <a:pt x="328" y="79"/>
                    <a:pt x="328" y="79"/>
                  </a:cubicBezTo>
                  <a:cubicBezTo>
                    <a:pt x="340" y="73"/>
                    <a:pt x="352" y="67"/>
                    <a:pt x="364" y="62"/>
                  </a:cubicBezTo>
                  <a:cubicBezTo>
                    <a:pt x="360" y="53"/>
                    <a:pt x="360" y="53"/>
                    <a:pt x="360" y="53"/>
                  </a:cubicBezTo>
                  <a:moveTo>
                    <a:pt x="796" y="29"/>
                  </a:moveTo>
                  <a:cubicBezTo>
                    <a:pt x="793" y="39"/>
                    <a:pt x="793" y="39"/>
                    <a:pt x="793" y="39"/>
                  </a:cubicBezTo>
                  <a:cubicBezTo>
                    <a:pt x="806" y="43"/>
                    <a:pt x="818" y="48"/>
                    <a:pt x="831" y="52"/>
                  </a:cubicBezTo>
                  <a:cubicBezTo>
                    <a:pt x="835" y="43"/>
                    <a:pt x="835" y="43"/>
                    <a:pt x="835" y="43"/>
                  </a:cubicBezTo>
                  <a:cubicBezTo>
                    <a:pt x="822" y="38"/>
                    <a:pt x="809" y="33"/>
                    <a:pt x="796" y="29"/>
                  </a:cubicBezTo>
                  <a:moveTo>
                    <a:pt x="436" y="24"/>
                  </a:moveTo>
                  <a:cubicBezTo>
                    <a:pt x="423" y="29"/>
                    <a:pt x="410" y="33"/>
                    <a:pt x="398" y="37"/>
                  </a:cubicBezTo>
                  <a:cubicBezTo>
                    <a:pt x="401" y="46"/>
                    <a:pt x="401" y="46"/>
                    <a:pt x="401" y="46"/>
                  </a:cubicBezTo>
                  <a:cubicBezTo>
                    <a:pt x="413" y="42"/>
                    <a:pt x="426" y="38"/>
                    <a:pt x="439" y="34"/>
                  </a:cubicBezTo>
                  <a:cubicBezTo>
                    <a:pt x="436" y="24"/>
                    <a:pt x="436" y="24"/>
                    <a:pt x="436" y="24"/>
                  </a:cubicBezTo>
                  <a:moveTo>
                    <a:pt x="718" y="10"/>
                  </a:moveTo>
                  <a:cubicBezTo>
                    <a:pt x="716" y="19"/>
                    <a:pt x="716" y="19"/>
                    <a:pt x="716" y="19"/>
                  </a:cubicBezTo>
                  <a:cubicBezTo>
                    <a:pt x="729" y="22"/>
                    <a:pt x="742" y="24"/>
                    <a:pt x="755" y="28"/>
                  </a:cubicBezTo>
                  <a:cubicBezTo>
                    <a:pt x="757" y="18"/>
                    <a:pt x="757" y="18"/>
                    <a:pt x="757" y="18"/>
                  </a:cubicBezTo>
                  <a:cubicBezTo>
                    <a:pt x="744" y="15"/>
                    <a:pt x="731" y="12"/>
                    <a:pt x="718" y="10"/>
                  </a:cubicBezTo>
                  <a:moveTo>
                    <a:pt x="515" y="7"/>
                  </a:moveTo>
                  <a:cubicBezTo>
                    <a:pt x="502" y="9"/>
                    <a:pt x="489" y="11"/>
                    <a:pt x="475" y="14"/>
                  </a:cubicBezTo>
                  <a:cubicBezTo>
                    <a:pt x="478" y="24"/>
                    <a:pt x="478" y="24"/>
                    <a:pt x="478" y="24"/>
                  </a:cubicBezTo>
                  <a:cubicBezTo>
                    <a:pt x="491" y="21"/>
                    <a:pt x="504" y="19"/>
                    <a:pt x="517" y="17"/>
                  </a:cubicBezTo>
                  <a:cubicBezTo>
                    <a:pt x="515" y="7"/>
                    <a:pt x="515" y="7"/>
                    <a:pt x="515" y="7"/>
                  </a:cubicBezTo>
                  <a:moveTo>
                    <a:pt x="637" y="0"/>
                  </a:moveTo>
                  <a:cubicBezTo>
                    <a:pt x="636" y="10"/>
                    <a:pt x="636" y="10"/>
                    <a:pt x="636" y="10"/>
                  </a:cubicBezTo>
                  <a:cubicBezTo>
                    <a:pt x="644" y="11"/>
                    <a:pt x="651" y="11"/>
                    <a:pt x="658" y="12"/>
                  </a:cubicBezTo>
                  <a:cubicBezTo>
                    <a:pt x="664" y="12"/>
                    <a:pt x="670" y="13"/>
                    <a:pt x="676" y="14"/>
                  </a:cubicBezTo>
                  <a:cubicBezTo>
                    <a:pt x="677" y="4"/>
                    <a:pt x="677" y="4"/>
                    <a:pt x="677" y="4"/>
                  </a:cubicBezTo>
                  <a:cubicBezTo>
                    <a:pt x="671" y="3"/>
                    <a:pt x="665" y="2"/>
                    <a:pt x="659" y="2"/>
                  </a:cubicBezTo>
                  <a:cubicBezTo>
                    <a:pt x="652" y="1"/>
                    <a:pt x="644" y="1"/>
                    <a:pt x="637" y="0"/>
                  </a:cubicBezTo>
                  <a:moveTo>
                    <a:pt x="596" y="0"/>
                  </a:moveTo>
                  <a:cubicBezTo>
                    <a:pt x="583" y="0"/>
                    <a:pt x="569" y="1"/>
                    <a:pt x="556" y="2"/>
                  </a:cubicBezTo>
                  <a:cubicBezTo>
                    <a:pt x="557" y="12"/>
                    <a:pt x="557" y="12"/>
                    <a:pt x="557" y="12"/>
                  </a:cubicBezTo>
                  <a:cubicBezTo>
                    <a:pt x="570" y="11"/>
                    <a:pt x="583" y="10"/>
                    <a:pt x="596" y="10"/>
                  </a:cubicBezTo>
                  <a:cubicBezTo>
                    <a:pt x="596" y="0"/>
                    <a:pt x="596" y="0"/>
                    <a:pt x="596" y="0"/>
                  </a:cubicBezTo>
                </a:path>
              </a:pathLst>
            </a:custGeom>
            <a:grpFill/>
            <a:ln>
              <a:noFill/>
            </a:ln>
          </p:spPr>
          <p:txBody>
            <a:bodyPr vert="horz" wrap="square" lIns="69596" tIns="34798" rIns="69596" bIns="34798" numCol="1" anchor="t" anchorCtr="0" compatLnSpc="1"/>
            <a:lstStyle/>
            <a:p>
              <a:endParaRPr lang="zh-CN" altLang="en-US" sz="1370"/>
            </a:p>
          </p:txBody>
        </p:sp>
        <p:sp>
          <p:nvSpPr>
            <p:cNvPr id="34" name="Freeform 391"/>
            <p:cNvSpPr>
              <a:spLocks noEditPoints="1"/>
            </p:cNvSpPr>
            <p:nvPr/>
          </p:nvSpPr>
          <p:spPr bwMode="auto">
            <a:xfrm>
              <a:off x="2214563" y="-452439"/>
              <a:ext cx="7762874" cy="7759696"/>
            </a:xfrm>
            <a:custGeom>
              <a:avLst/>
              <a:gdLst>
                <a:gd name="T0" fmla="*/ 1020 w 2068"/>
                <a:gd name="T1" fmla="*/ 2036 h 2067"/>
                <a:gd name="T2" fmla="*/ 1090 w 2068"/>
                <a:gd name="T3" fmla="*/ 2065 h 2067"/>
                <a:gd name="T4" fmla="*/ 810 w 2068"/>
                <a:gd name="T5" fmla="*/ 2042 h 2067"/>
                <a:gd name="T6" fmla="*/ 1291 w 2068"/>
                <a:gd name="T7" fmla="*/ 2003 h 2067"/>
                <a:gd name="T8" fmla="*/ 1291 w 2068"/>
                <a:gd name="T9" fmla="*/ 2003 h 2067"/>
                <a:gd name="T10" fmla="*/ 750 w 2068"/>
                <a:gd name="T11" fmla="*/ 1996 h 2067"/>
                <a:gd name="T12" fmla="*/ 1367 w 2068"/>
                <a:gd name="T13" fmla="*/ 2012 h 2067"/>
                <a:gd name="T14" fmla="*/ 546 w 2068"/>
                <a:gd name="T15" fmla="*/ 1944 h 2067"/>
                <a:gd name="T16" fmla="*/ 1544 w 2068"/>
                <a:gd name="T17" fmla="*/ 1898 h 2067"/>
                <a:gd name="T18" fmla="*/ 1544 w 2068"/>
                <a:gd name="T19" fmla="*/ 1898 h 2067"/>
                <a:gd name="T20" fmla="*/ 501 w 2068"/>
                <a:gd name="T21" fmla="*/ 1884 h 2067"/>
                <a:gd name="T22" fmla="*/ 1618 w 2068"/>
                <a:gd name="T23" fmla="*/ 1886 h 2067"/>
                <a:gd name="T24" fmla="*/ 318 w 2068"/>
                <a:gd name="T25" fmla="*/ 1779 h 2067"/>
                <a:gd name="T26" fmla="*/ 1758 w 2068"/>
                <a:gd name="T27" fmla="*/ 1729 h 2067"/>
                <a:gd name="T28" fmla="*/ 1758 w 2068"/>
                <a:gd name="T29" fmla="*/ 1729 h 2067"/>
                <a:gd name="T30" fmla="*/ 291 w 2068"/>
                <a:gd name="T31" fmla="*/ 1708 h 2067"/>
                <a:gd name="T32" fmla="*/ 1827 w 2068"/>
                <a:gd name="T33" fmla="*/ 1697 h 2067"/>
                <a:gd name="T34" fmla="*/ 144 w 2068"/>
                <a:gd name="T35" fmla="*/ 1558 h 2067"/>
                <a:gd name="T36" fmla="*/ 1919 w 2068"/>
                <a:gd name="T37" fmla="*/ 1508 h 2067"/>
                <a:gd name="T38" fmla="*/ 1919 w 2068"/>
                <a:gd name="T39" fmla="*/ 1508 h 2067"/>
                <a:gd name="T40" fmla="*/ 137 w 2068"/>
                <a:gd name="T41" fmla="*/ 1483 h 2067"/>
                <a:gd name="T42" fmla="*/ 1977 w 2068"/>
                <a:gd name="T43" fmla="*/ 1459 h 2067"/>
                <a:gd name="T44" fmla="*/ 35 w 2068"/>
                <a:gd name="T45" fmla="*/ 1299 h 2067"/>
                <a:gd name="T46" fmla="*/ 2014 w 2068"/>
                <a:gd name="T47" fmla="*/ 1252 h 2067"/>
                <a:gd name="T48" fmla="*/ 2014 w 2068"/>
                <a:gd name="T49" fmla="*/ 1252 h 2067"/>
                <a:gd name="T50" fmla="*/ 49 w 2068"/>
                <a:gd name="T51" fmla="*/ 1225 h 2067"/>
                <a:gd name="T52" fmla="*/ 2027 w 2068"/>
                <a:gd name="T53" fmla="*/ 1185 h 2067"/>
                <a:gd name="T54" fmla="*/ 2035 w 2068"/>
                <a:gd name="T55" fmla="*/ 1112 h 2067"/>
                <a:gd name="T56" fmla="*/ 32 w 2068"/>
                <a:gd name="T57" fmla="*/ 1089 h 2067"/>
                <a:gd name="T58" fmla="*/ 2067 w 2068"/>
                <a:gd name="T59" fmla="*/ 974 h 2067"/>
                <a:gd name="T60" fmla="*/ 2068 w 2068"/>
                <a:gd name="T61" fmla="*/ 1045 h 2067"/>
                <a:gd name="T62" fmla="*/ 4 w 2068"/>
                <a:gd name="T63" fmla="*/ 947 h 2067"/>
                <a:gd name="T64" fmla="*/ 12 w 2068"/>
                <a:gd name="T65" fmla="*/ 880 h 2067"/>
                <a:gd name="T66" fmla="*/ 2060 w 2068"/>
                <a:gd name="T67" fmla="*/ 904 h 2067"/>
                <a:gd name="T68" fmla="*/ 54 w 2068"/>
                <a:gd name="T69" fmla="*/ 817 h 2067"/>
                <a:gd name="T70" fmla="*/ 1984 w 2068"/>
                <a:gd name="T71" fmla="*/ 708 h 2067"/>
                <a:gd name="T72" fmla="*/ 91 w 2068"/>
                <a:gd name="T73" fmla="*/ 610 h 2067"/>
                <a:gd name="T74" fmla="*/ 91 w 2068"/>
                <a:gd name="T75" fmla="*/ 610 h 2067"/>
                <a:gd name="T76" fmla="*/ 1988 w 2068"/>
                <a:gd name="T77" fmla="*/ 632 h 2067"/>
                <a:gd name="T78" fmla="*/ 149 w 2068"/>
                <a:gd name="T79" fmla="*/ 560 h 2067"/>
                <a:gd name="T80" fmla="*/ 1861 w 2068"/>
                <a:gd name="T81" fmla="*/ 464 h 2067"/>
                <a:gd name="T82" fmla="*/ 241 w 2068"/>
                <a:gd name="T83" fmla="*/ 371 h 2067"/>
                <a:gd name="T84" fmla="*/ 241 w 2068"/>
                <a:gd name="T85" fmla="*/ 371 h 2067"/>
                <a:gd name="T86" fmla="*/ 1844 w 2068"/>
                <a:gd name="T87" fmla="*/ 391 h 2067"/>
                <a:gd name="T88" fmla="*/ 309 w 2068"/>
                <a:gd name="T89" fmla="*/ 339 h 2067"/>
                <a:gd name="T90" fmla="*/ 1677 w 2068"/>
                <a:gd name="T91" fmla="*/ 263 h 2067"/>
                <a:gd name="T92" fmla="*/ 449 w 2068"/>
                <a:gd name="T93" fmla="*/ 182 h 2067"/>
                <a:gd name="T94" fmla="*/ 449 w 2068"/>
                <a:gd name="T95" fmla="*/ 182 h 2067"/>
                <a:gd name="T96" fmla="*/ 1641 w 2068"/>
                <a:gd name="T97" fmla="*/ 196 h 2067"/>
                <a:gd name="T98" fmla="*/ 524 w 2068"/>
                <a:gd name="T99" fmla="*/ 170 h 2067"/>
                <a:gd name="T100" fmla="*/ 1445 w 2068"/>
                <a:gd name="T101" fmla="*/ 118 h 2067"/>
                <a:gd name="T102" fmla="*/ 700 w 2068"/>
                <a:gd name="T103" fmla="*/ 55 h 2067"/>
                <a:gd name="T104" fmla="*/ 700 w 2068"/>
                <a:gd name="T105" fmla="*/ 55 h 2067"/>
                <a:gd name="T106" fmla="*/ 1392 w 2068"/>
                <a:gd name="T107" fmla="*/ 64 h 2067"/>
                <a:gd name="T108" fmla="*/ 775 w 2068"/>
                <a:gd name="T109" fmla="*/ 64 h 2067"/>
                <a:gd name="T110" fmla="*/ 1183 w 2068"/>
                <a:gd name="T111" fmla="*/ 41 h 2067"/>
                <a:gd name="T112" fmla="*/ 976 w 2068"/>
                <a:gd name="T113" fmla="*/ 1 h 2067"/>
                <a:gd name="T114" fmla="*/ 976 w 2068"/>
                <a:gd name="T115" fmla="*/ 1 h 2067"/>
                <a:gd name="T116" fmla="*/ 1117 w 2068"/>
                <a:gd name="T117" fmla="*/ 3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8" h="2067">
                  <a:moveTo>
                    <a:pt x="952" y="2033"/>
                  </a:moveTo>
                  <a:cubicBezTo>
                    <a:pt x="949" y="2063"/>
                    <a:pt x="949" y="2063"/>
                    <a:pt x="949" y="2063"/>
                  </a:cubicBezTo>
                  <a:cubicBezTo>
                    <a:pt x="973" y="2065"/>
                    <a:pt x="997" y="2066"/>
                    <a:pt x="1020" y="2067"/>
                  </a:cubicBezTo>
                  <a:cubicBezTo>
                    <a:pt x="1020" y="2036"/>
                    <a:pt x="1020" y="2036"/>
                    <a:pt x="1020" y="2036"/>
                  </a:cubicBezTo>
                  <a:cubicBezTo>
                    <a:pt x="998" y="2036"/>
                    <a:pt x="975" y="2035"/>
                    <a:pt x="952" y="2033"/>
                  </a:cubicBezTo>
                  <a:moveTo>
                    <a:pt x="1157" y="2029"/>
                  </a:moveTo>
                  <a:cubicBezTo>
                    <a:pt x="1135" y="2032"/>
                    <a:pt x="1112" y="2034"/>
                    <a:pt x="1089" y="2035"/>
                  </a:cubicBezTo>
                  <a:cubicBezTo>
                    <a:pt x="1090" y="2065"/>
                    <a:pt x="1090" y="2065"/>
                    <a:pt x="1090" y="2065"/>
                  </a:cubicBezTo>
                  <a:cubicBezTo>
                    <a:pt x="1114" y="2064"/>
                    <a:pt x="1137" y="2062"/>
                    <a:pt x="1161" y="2059"/>
                  </a:cubicBezTo>
                  <a:cubicBezTo>
                    <a:pt x="1157" y="2029"/>
                    <a:pt x="1157" y="2029"/>
                    <a:pt x="1157" y="2029"/>
                  </a:cubicBezTo>
                  <a:moveTo>
                    <a:pt x="816" y="2013"/>
                  </a:moveTo>
                  <a:cubicBezTo>
                    <a:pt x="810" y="2042"/>
                    <a:pt x="810" y="2042"/>
                    <a:pt x="810" y="2042"/>
                  </a:cubicBezTo>
                  <a:cubicBezTo>
                    <a:pt x="833" y="2047"/>
                    <a:pt x="856" y="2052"/>
                    <a:pt x="879" y="2055"/>
                  </a:cubicBezTo>
                  <a:cubicBezTo>
                    <a:pt x="884" y="2025"/>
                    <a:pt x="884" y="2025"/>
                    <a:pt x="884" y="2025"/>
                  </a:cubicBezTo>
                  <a:cubicBezTo>
                    <a:pt x="861" y="2022"/>
                    <a:pt x="839" y="2018"/>
                    <a:pt x="816" y="2013"/>
                  </a:cubicBezTo>
                  <a:moveTo>
                    <a:pt x="1291" y="2003"/>
                  </a:moveTo>
                  <a:cubicBezTo>
                    <a:pt x="1269" y="2009"/>
                    <a:pt x="1247" y="2014"/>
                    <a:pt x="1225" y="2019"/>
                  </a:cubicBezTo>
                  <a:cubicBezTo>
                    <a:pt x="1231" y="2048"/>
                    <a:pt x="1231" y="2048"/>
                    <a:pt x="1231" y="2048"/>
                  </a:cubicBezTo>
                  <a:cubicBezTo>
                    <a:pt x="1253" y="2044"/>
                    <a:pt x="1277" y="2038"/>
                    <a:pt x="1299" y="2032"/>
                  </a:cubicBezTo>
                  <a:cubicBezTo>
                    <a:pt x="1291" y="2003"/>
                    <a:pt x="1291" y="2003"/>
                    <a:pt x="1291" y="2003"/>
                  </a:cubicBezTo>
                  <a:moveTo>
                    <a:pt x="685" y="1974"/>
                  </a:moveTo>
                  <a:cubicBezTo>
                    <a:pt x="675" y="2002"/>
                    <a:pt x="675" y="2002"/>
                    <a:pt x="675" y="2002"/>
                  </a:cubicBezTo>
                  <a:cubicBezTo>
                    <a:pt x="697" y="2010"/>
                    <a:pt x="719" y="2018"/>
                    <a:pt x="742" y="2025"/>
                  </a:cubicBezTo>
                  <a:cubicBezTo>
                    <a:pt x="750" y="1996"/>
                    <a:pt x="750" y="1996"/>
                    <a:pt x="750" y="1996"/>
                  </a:cubicBezTo>
                  <a:cubicBezTo>
                    <a:pt x="728" y="1989"/>
                    <a:pt x="706" y="1982"/>
                    <a:pt x="685" y="1974"/>
                  </a:cubicBezTo>
                  <a:moveTo>
                    <a:pt x="1421" y="1960"/>
                  </a:moveTo>
                  <a:cubicBezTo>
                    <a:pt x="1400" y="1968"/>
                    <a:pt x="1379" y="1976"/>
                    <a:pt x="1357" y="1984"/>
                  </a:cubicBezTo>
                  <a:cubicBezTo>
                    <a:pt x="1367" y="2012"/>
                    <a:pt x="1367" y="2012"/>
                    <a:pt x="1367" y="2012"/>
                  </a:cubicBezTo>
                  <a:cubicBezTo>
                    <a:pt x="1389" y="2005"/>
                    <a:pt x="1411" y="1996"/>
                    <a:pt x="1433" y="1987"/>
                  </a:cubicBezTo>
                  <a:cubicBezTo>
                    <a:pt x="1421" y="1960"/>
                    <a:pt x="1421" y="1960"/>
                    <a:pt x="1421" y="1960"/>
                  </a:cubicBezTo>
                  <a:moveTo>
                    <a:pt x="560" y="1918"/>
                  </a:moveTo>
                  <a:cubicBezTo>
                    <a:pt x="546" y="1944"/>
                    <a:pt x="546" y="1944"/>
                    <a:pt x="546" y="1944"/>
                  </a:cubicBezTo>
                  <a:cubicBezTo>
                    <a:pt x="567" y="1955"/>
                    <a:pt x="588" y="1966"/>
                    <a:pt x="609" y="1976"/>
                  </a:cubicBezTo>
                  <a:cubicBezTo>
                    <a:pt x="622" y="1948"/>
                    <a:pt x="622" y="1948"/>
                    <a:pt x="622" y="1948"/>
                  </a:cubicBezTo>
                  <a:cubicBezTo>
                    <a:pt x="601" y="1939"/>
                    <a:pt x="580" y="1929"/>
                    <a:pt x="560" y="1918"/>
                  </a:cubicBezTo>
                  <a:moveTo>
                    <a:pt x="1544" y="1898"/>
                  </a:moveTo>
                  <a:cubicBezTo>
                    <a:pt x="1524" y="1910"/>
                    <a:pt x="1504" y="1921"/>
                    <a:pt x="1483" y="1931"/>
                  </a:cubicBezTo>
                  <a:cubicBezTo>
                    <a:pt x="1497" y="1958"/>
                    <a:pt x="1497" y="1958"/>
                    <a:pt x="1497" y="1958"/>
                  </a:cubicBezTo>
                  <a:cubicBezTo>
                    <a:pt x="1518" y="1947"/>
                    <a:pt x="1539" y="1936"/>
                    <a:pt x="1559" y="1924"/>
                  </a:cubicBezTo>
                  <a:cubicBezTo>
                    <a:pt x="1544" y="1898"/>
                    <a:pt x="1544" y="1898"/>
                    <a:pt x="1544" y="1898"/>
                  </a:cubicBezTo>
                  <a:moveTo>
                    <a:pt x="444" y="1845"/>
                  </a:moveTo>
                  <a:cubicBezTo>
                    <a:pt x="427" y="1869"/>
                    <a:pt x="427" y="1869"/>
                    <a:pt x="427" y="1869"/>
                  </a:cubicBezTo>
                  <a:cubicBezTo>
                    <a:pt x="445" y="1883"/>
                    <a:pt x="465" y="1896"/>
                    <a:pt x="485" y="1909"/>
                  </a:cubicBezTo>
                  <a:cubicBezTo>
                    <a:pt x="501" y="1884"/>
                    <a:pt x="501" y="1884"/>
                    <a:pt x="501" y="1884"/>
                  </a:cubicBezTo>
                  <a:cubicBezTo>
                    <a:pt x="482" y="1871"/>
                    <a:pt x="462" y="1858"/>
                    <a:pt x="444" y="1845"/>
                  </a:cubicBezTo>
                  <a:moveTo>
                    <a:pt x="1656" y="1821"/>
                  </a:moveTo>
                  <a:cubicBezTo>
                    <a:pt x="1639" y="1835"/>
                    <a:pt x="1620" y="1849"/>
                    <a:pt x="1601" y="1861"/>
                  </a:cubicBezTo>
                  <a:cubicBezTo>
                    <a:pt x="1618" y="1886"/>
                    <a:pt x="1618" y="1886"/>
                    <a:pt x="1618" y="1886"/>
                  </a:cubicBezTo>
                  <a:cubicBezTo>
                    <a:pt x="1637" y="1873"/>
                    <a:pt x="1657" y="1859"/>
                    <a:pt x="1675" y="1845"/>
                  </a:cubicBezTo>
                  <a:cubicBezTo>
                    <a:pt x="1656" y="1821"/>
                    <a:pt x="1656" y="1821"/>
                    <a:pt x="1656" y="1821"/>
                  </a:cubicBezTo>
                  <a:moveTo>
                    <a:pt x="339" y="1757"/>
                  </a:moveTo>
                  <a:cubicBezTo>
                    <a:pt x="318" y="1779"/>
                    <a:pt x="318" y="1779"/>
                    <a:pt x="318" y="1779"/>
                  </a:cubicBezTo>
                  <a:cubicBezTo>
                    <a:pt x="335" y="1795"/>
                    <a:pt x="353" y="1811"/>
                    <a:pt x="371" y="1826"/>
                  </a:cubicBezTo>
                  <a:cubicBezTo>
                    <a:pt x="390" y="1803"/>
                    <a:pt x="390" y="1803"/>
                    <a:pt x="390" y="1803"/>
                  </a:cubicBezTo>
                  <a:cubicBezTo>
                    <a:pt x="373" y="1788"/>
                    <a:pt x="356" y="1773"/>
                    <a:pt x="339" y="1757"/>
                  </a:cubicBezTo>
                  <a:moveTo>
                    <a:pt x="1758" y="1729"/>
                  </a:moveTo>
                  <a:cubicBezTo>
                    <a:pt x="1742" y="1745"/>
                    <a:pt x="1726" y="1761"/>
                    <a:pt x="1709" y="1777"/>
                  </a:cubicBezTo>
                  <a:cubicBezTo>
                    <a:pt x="1729" y="1799"/>
                    <a:pt x="1729" y="1799"/>
                    <a:pt x="1729" y="1799"/>
                  </a:cubicBezTo>
                  <a:cubicBezTo>
                    <a:pt x="1746" y="1783"/>
                    <a:pt x="1763" y="1766"/>
                    <a:pt x="1779" y="1750"/>
                  </a:cubicBezTo>
                  <a:cubicBezTo>
                    <a:pt x="1758" y="1729"/>
                    <a:pt x="1758" y="1729"/>
                    <a:pt x="1758" y="1729"/>
                  </a:cubicBezTo>
                  <a:moveTo>
                    <a:pt x="247" y="1656"/>
                  </a:moveTo>
                  <a:cubicBezTo>
                    <a:pt x="223" y="1675"/>
                    <a:pt x="223" y="1675"/>
                    <a:pt x="223" y="1675"/>
                  </a:cubicBezTo>
                  <a:cubicBezTo>
                    <a:pt x="238" y="1693"/>
                    <a:pt x="253" y="1711"/>
                    <a:pt x="269" y="1728"/>
                  </a:cubicBezTo>
                  <a:cubicBezTo>
                    <a:pt x="291" y="1708"/>
                    <a:pt x="291" y="1708"/>
                    <a:pt x="291" y="1708"/>
                  </a:cubicBezTo>
                  <a:cubicBezTo>
                    <a:pt x="276" y="1691"/>
                    <a:pt x="261" y="1674"/>
                    <a:pt x="247" y="1656"/>
                  </a:cubicBezTo>
                  <a:moveTo>
                    <a:pt x="1846" y="1624"/>
                  </a:moveTo>
                  <a:cubicBezTo>
                    <a:pt x="1833" y="1642"/>
                    <a:pt x="1819" y="1661"/>
                    <a:pt x="1804" y="1678"/>
                  </a:cubicBezTo>
                  <a:cubicBezTo>
                    <a:pt x="1827" y="1697"/>
                    <a:pt x="1827" y="1697"/>
                    <a:pt x="1827" y="1697"/>
                  </a:cubicBezTo>
                  <a:cubicBezTo>
                    <a:pt x="1842" y="1679"/>
                    <a:pt x="1857" y="1661"/>
                    <a:pt x="1870" y="1642"/>
                  </a:cubicBezTo>
                  <a:cubicBezTo>
                    <a:pt x="1846" y="1624"/>
                    <a:pt x="1846" y="1624"/>
                    <a:pt x="1846" y="1624"/>
                  </a:cubicBezTo>
                  <a:moveTo>
                    <a:pt x="169" y="1543"/>
                  </a:moveTo>
                  <a:cubicBezTo>
                    <a:pt x="144" y="1558"/>
                    <a:pt x="144" y="1558"/>
                    <a:pt x="144" y="1558"/>
                  </a:cubicBezTo>
                  <a:cubicBezTo>
                    <a:pt x="156" y="1579"/>
                    <a:pt x="168" y="1599"/>
                    <a:pt x="182" y="1618"/>
                  </a:cubicBezTo>
                  <a:cubicBezTo>
                    <a:pt x="206" y="1601"/>
                    <a:pt x="206" y="1601"/>
                    <a:pt x="206" y="1601"/>
                  </a:cubicBezTo>
                  <a:cubicBezTo>
                    <a:pt x="194" y="1582"/>
                    <a:pt x="181" y="1563"/>
                    <a:pt x="169" y="1543"/>
                  </a:cubicBezTo>
                  <a:moveTo>
                    <a:pt x="1919" y="1508"/>
                  </a:moveTo>
                  <a:cubicBezTo>
                    <a:pt x="1908" y="1528"/>
                    <a:pt x="1897" y="1548"/>
                    <a:pt x="1884" y="1568"/>
                  </a:cubicBezTo>
                  <a:cubicBezTo>
                    <a:pt x="1910" y="1583"/>
                    <a:pt x="1910" y="1583"/>
                    <a:pt x="1910" y="1583"/>
                  </a:cubicBezTo>
                  <a:cubicBezTo>
                    <a:pt x="1922" y="1564"/>
                    <a:pt x="1934" y="1543"/>
                    <a:pt x="1945" y="1523"/>
                  </a:cubicBezTo>
                  <a:cubicBezTo>
                    <a:pt x="1919" y="1508"/>
                    <a:pt x="1919" y="1508"/>
                    <a:pt x="1919" y="1508"/>
                  </a:cubicBezTo>
                  <a:moveTo>
                    <a:pt x="108" y="1421"/>
                  </a:moveTo>
                  <a:cubicBezTo>
                    <a:pt x="80" y="1432"/>
                    <a:pt x="80" y="1432"/>
                    <a:pt x="80" y="1432"/>
                  </a:cubicBezTo>
                  <a:cubicBezTo>
                    <a:pt x="89" y="1454"/>
                    <a:pt x="99" y="1476"/>
                    <a:pt x="110" y="1496"/>
                  </a:cubicBezTo>
                  <a:cubicBezTo>
                    <a:pt x="137" y="1483"/>
                    <a:pt x="137" y="1483"/>
                    <a:pt x="137" y="1483"/>
                  </a:cubicBezTo>
                  <a:cubicBezTo>
                    <a:pt x="127" y="1463"/>
                    <a:pt x="117" y="1442"/>
                    <a:pt x="108" y="1421"/>
                  </a:cubicBezTo>
                  <a:moveTo>
                    <a:pt x="1976" y="1383"/>
                  </a:moveTo>
                  <a:cubicBezTo>
                    <a:pt x="1968" y="1405"/>
                    <a:pt x="1959" y="1426"/>
                    <a:pt x="1949" y="1447"/>
                  </a:cubicBezTo>
                  <a:cubicBezTo>
                    <a:pt x="1977" y="1459"/>
                    <a:pt x="1977" y="1459"/>
                    <a:pt x="1977" y="1459"/>
                  </a:cubicBezTo>
                  <a:cubicBezTo>
                    <a:pt x="1986" y="1438"/>
                    <a:pt x="1996" y="1416"/>
                    <a:pt x="2004" y="1394"/>
                  </a:cubicBezTo>
                  <a:cubicBezTo>
                    <a:pt x="1976" y="1383"/>
                    <a:pt x="1976" y="1383"/>
                    <a:pt x="1976" y="1383"/>
                  </a:cubicBezTo>
                  <a:moveTo>
                    <a:pt x="64" y="1291"/>
                  </a:moveTo>
                  <a:cubicBezTo>
                    <a:pt x="35" y="1299"/>
                    <a:pt x="35" y="1299"/>
                    <a:pt x="35" y="1299"/>
                  </a:cubicBezTo>
                  <a:cubicBezTo>
                    <a:pt x="41" y="1322"/>
                    <a:pt x="48" y="1344"/>
                    <a:pt x="55" y="1367"/>
                  </a:cubicBezTo>
                  <a:cubicBezTo>
                    <a:pt x="84" y="1357"/>
                    <a:pt x="84" y="1357"/>
                    <a:pt x="84" y="1357"/>
                  </a:cubicBezTo>
                  <a:cubicBezTo>
                    <a:pt x="76" y="1335"/>
                    <a:pt x="70" y="1313"/>
                    <a:pt x="64" y="1291"/>
                  </a:cubicBezTo>
                  <a:moveTo>
                    <a:pt x="2014" y="1252"/>
                  </a:moveTo>
                  <a:cubicBezTo>
                    <a:pt x="2009" y="1274"/>
                    <a:pt x="2004" y="1297"/>
                    <a:pt x="1997" y="1318"/>
                  </a:cubicBezTo>
                  <a:cubicBezTo>
                    <a:pt x="2026" y="1327"/>
                    <a:pt x="2026" y="1327"/>
                    <a:pt x="2026" y="1327"/>
                  </a:cubicBezTo>
                  <a:cubicBezTo>
                    <a:pt x="2032" y="1304"/>
                    <a:pt x="2038" y="1281"/>
                    <a:pt x="2044" y="1259"/>
                  </a:cubicBezTo>
                  <a:cubicBezTo>
                    <a:pt x="2014" y="1252"/>
                    <a:pt x="2014" y="1252"/>
                    <a:pt x="2014" y="1252"/>
                  </a:cubicBezTo>
                  <a:moveTo>
                    <a:pt x="38" y="1157"/>
                  </a:moveTo>
                  <a:cubicBezTo>
                    <a:pt x="8" y="1161"/>
                    <a:pt x="8" y="1161"/>
                    <a:pt x="8" y="1161"/>
                  </a:cubicBezTo>
                  <a:cubicBezTo>
                    <a:pt x="11" y="1184"/>
                    <a:pt x="15" y="1207"/>
                    <a:pt x="19" y="1230"/>
                  </a:cubicBezTo>
                  <a:cubicBezTo>
                    <a:pt x="49" y="1225"/>
                    <a:pt x="49" y="1225"/>
                    <a:pt x="49" y="1225"/>
                  </a:cubicBezTo>
                  <a:cubicBezTo>
                    <a:pt x="44" y="1203"/>
                    <a:pt x="41" y="1180"/>
                    <a:pt x="38" y="1157"/>
                  </a:cubicBezTo>
                  <a:moveTo>
                    <a:pt x="2035" y="1112"/>
                  </a:moveTo>
                  <a:cubicBezTo>
                    <a:pt x="2035" y="1117"/>
                    <a:pt x="2035" y="1117"/>
                    <a:pt x="2035" y="1117"/>
                  </a:cubicBezTo>
                  <a:cubicBezTo>
                    <a:pt x="2033" y="1139"/>
                    <a:pt x="2030" y="1162"/>
                    <a:pt x="2027" y="1185"/>
                  </a:cubicBezTo>
                  <a:cubicBezTo>
                    <a:pt x="2056" y="1189"/>
                    <a:pt x="2056" y="1189"/>
                    <a:pt x="2056" y="1189"/>
                  </a:cubicBezTo>
                  <a:cubicBezTo>
                    <a:pt x="2060" y="1166"/>
                    <a:pt x="2063" y="1143"/>
                    <a:pt x="2065" y="1119"/>
                  </a:cubicBezTo>
                  <a:cubicBezTo>
                    <a:pt x="2065" y="1115"/>
                    <a:pt x="2065" y="1115"/>
                    <a:pt x="2065" y="1115"/>
                  </a:cubicBezTo>
                  <a:cubicBezTo>
                    <a:pt x="2035" y="1112"/>
                    <a:pt x="2035" y="1112"/>
                    <a:pt x="2035" y="1112"/>
                  </a:cubicBezTo>
                  <a:moveTo>
                    <a:pt x="0" y="1020"/>
                  </a:moveTo>
                  <a:cubicBezTo>
                    <a:pt x="0" y="1034"/>
                    <a:pt x="0" y="1034"/>
                    <a:pt x="0" y="1034"/>
                  </a:cubicBezTo>
                  <a:cubicBezTo>
                    <a:pt x="0" y="1053"/>
                    <a:pt x="1" y="1072"/>
                    <a:pt x="2" y="1091"/>
                  </a:cubicBezTo>
                  <a:cubicBezTo>
                    <a:pt x="32" y="1089"/>
                    <a:pt x="32" y="1089"/>
                    <a:pt x="32" y="1089"/>
                  </a:cubicBezTo>
                  <a:cubicBezTo>
                    <a:pt x="31" y="1071"/>
                    <a:pt x="30" y="1053"/>
                    <a:pt x="30" y="1034"/>
                  </a:cubicBezTo>
                  <a:cubicBezTo>
                    <a:pt x="30" y="1020"/>
                    <a:pt x="30" y="1020"/>
                    <a:pt x="30" y="1020"/>
                  </a:cubicBezTo>
                  <a:cubicBezTo>
                    <a:pt x="0" y="1020"/>
                    <a:pt x="0" y="1020"/>
                    <a:pt x="0" y="1020"/>
                  </a:cubicBezTo>
                  <a:moveTo>
                    <a:pt x="2067" y="974"/>
                  </a:moveTo>
                  <a:cubicBezTo>
                    <a:pt x="2037" y="976"/>
                    <a:pt x="2037" y="976"/>
                    <a:pt x="2037" y="976"/>
                  </a:cubicBezTo>
                  <a:cubicBezTo>
                    <a:pt x="2038" y="995"/>
                    <a:pt x="2038" y="1013"/>
                    <a:pt x="2038" y="1032"/>
                  </a:cubicBezTo>
                  <a:cubicBezTo>
                    <a:pt x="2038" y="1045"/>
                    <a:pt x="2038" y="1045"/>
                    <a:pt x="2038" y="1045"/>
                  </a:cubicBezTo>
                  <a:cubicBezTo>
                    <a:pt x="2068" y="1045"/>
                    <a:pt x="2068" y="1045"/>
                    <a:pt x="2068" y="1045"/>
                  </a:cubicBezTo>
                  <a:cubicBezTo>
                    <a:pt x="2068" y="1032"/>
                    <a:pt x="2068" y="1032"/>
                    <a:pt x="2068" y="1032"/>
                  </a:cubicBezTo>
                  <a:cubicBezTo>
                    <a:pt x="2068" y="1013"/>
                    <a:pt x="2068" y="994"/>
                    <a:pt x="2067" y="974"/>
                  </a:cubicBezTo>
                  <a:moveTo>
                    <a:pt x="12" y="880"/>
                  </a:moveTo>
                  <a:cubicBezTo>
                    <a:pt x="8" y="902"/>
                    <a:pt x="6" y="925"/>
                    <a:pt x="4" y="947"/>
                  </a:cubicBezTo>
                  <a:cubicBezTo>
                    <a:pt x="19" y="951"/>
                    <a:pt x="19" y="951"/>
                    <a:pt x="19" y="951"/>
                  </a:cubicBezTo>
                  <a:cubicBezTo>
                    <a:pt x="34" y="950"/>
                    <a:pt x="34" y="950"/>
                    <a:pt x="34" y="950"/>
                  </a:cubicBezTo>
                  <a:cubicBezTo>
                    <a:pt x="36" y="928"/>
                    <a:pt x="38" y="906"/>
                    <a:pt x="42" y="884"/>
                  </a:cubicBezTo>
                  <a:cubicBezTo>
                    <a:pt x="12" y="880"/>
                    <a:pt x="12" y="880"/>
                    <a:pt x="12" y="880"/>
                  </a:cubicBezTo>
                  <a:moveTo>
                    <a:pt x="2049" y="834"/>
                  </a:moveTo>
                  <a:cubicBezTo>
                    <a:pt x="2020" y="840"/>
                    <a:pt x="2020" y="840"/>
                    <a:pt x="2020" y="840"/>
                  </a:cubicBezTo>
                  <a:cubicBezTo>
                    <a:pt x="2024" y="862"/>
                    <a:pt x="2028" y="885"/>
                    <a:pt x="2031" y="908"/>
                  </a:cubicBezTo>
                  <a:cubicBezTo>
                    <a:pt x="2060" y="904"/>
                    <a:pt x="2060" y="904"/>
                    <a:pt x="2060" y="904"/>
                  </a:cubicBezTo>
                  <a:cubicBezTo>
                    <a:pt x="2057" y="881"/>
                    <a:pt x="2054" y="857"/>
                    <a:pt x="2049" y="834"/>
                  </a:cubicBezTo>
                  <a:moveTo>
                    <a:pt x="42" y="742"/>
                  </a:moveTo>
                  <a:cubicBezTo>
                    <a:pt x="36" y="764"/>
                    <a:pt x="30" y="788"/>
                    <a:pt x="25" y="810"/>
                  </a:cubicBezTo>
                  <a:cubicBezTo>
                    <a:pt x="54" y="817"/>
                    <a:pt x="54" y="817"/>
                    <a:pt x="54" y="817"/>
                  </a:cubicBezTo>
                  <a:cubicBezTo>
                    <a:pt x="59" y="794"/>
                    <a:pt x="65" y="772"/>
                    <a:pt x="71" y="750"/>
                  </a:cubicBezTo>
                  <a:cubicBezTo>
                    <a:pt x="42" y="742"/>
                    <a:pt x="42" y="742"/>
                    <a:pt x="42" y="742"/>
                  </a:cubicBezTo>
                  <a:moveTo>
                    <a:pt x="2013" y="698"/>
                  </a:moveTo>
                  <a:cubicBezTo>
                    <a:pt x="1984" y="708"/>
                    <a:pt x="1984" y="708"/>
                    <a:pt x="1984" y="708"/>
                  </a:cubicBezTo>
                  <a:cubicBezTo>
                    <a:pt x="1992" y="730"/>
                    <a:pt x="1998" y="752"/>
                    <a:pt x="2004" y="774"/>
                  </a:cubicBezTo>
                  <a:cubicBezTo>
                    <a:pt x="2033" y="765"/>
                    <a:pt x="2033" y="765"/>
                    <a:pt x="2033" y="765"/>
                  </a:cubicBezTo>
                  <a:cubicBezTo>
                    <a:pt x="2027" y="743"/>
                    <a:pt x="2020" y="720"/>
                    <a:pt x="2013" y="698"/>
                  </a:cubicBezTo>
                  <a:moveTo>
                    <a:pt x="91" y="610"/>
                  </a:moveTo>
                  <a:cubicBezTo>
                    <a:pt x="81" y="631"/>
                    <a:pt x="72" y="653"/>
                    <a:pt x="64" y="675"/>
                  </a:cubicBezTo>
                  <a:cubicBezTo>
                    <a:pt x="93" y="685"/>
                    <a:pt x="93" y="685"/>
                    <a:pt x="93" y="685"/>
                  </a:cubicBezTo>
                  <a:cubicBezTo>
                    <a:pt x="100" y="664"/>
                    <a:pt x="109" y="643"/>
                    <a:pt x="118" y="622"/>
                  </a:cubicBezTo>
                  <a:cubicBezTo>
                    <a:pt x="91" y="610"/>
                    <a:pt x="91" y="610"/>
                    <a:pt x="91" y="610"/>
                  </a:cubicBezTo>
                  <a:moveTo>
                    <a:pt x="1958" y="569"/>
                  </a:moveTo>
                  <a:cubicBezTo>
                    <a:pt x="1931" y="582"/>
                    <a:pt x="1931" y="582"/>
                    <a:pt x="1931" y="582"/>
                  </a:cubicBezTo>
                  <a:cubicBezTo>
                    <a:pt x="1941" y="602"/>
                    <a:pt x="1951" y="623"/>
                    <a:pt x="1960" y="644"/>
                  </a:cubicBezTo>
                  <a:cubicBezTo>
                    <a:pt x="1988" y="632"/>
                    <a:pt x="1988" y="632"/>
                    <a:pt x="1988" y="632"/>
                  </a:cubicBezTo>
                  <a:cubicBezTo>
                    <a:pt x="1978" y="611"/>
                    <a:pt x="1968" y="589"/>
                    <a:pt x="1958" y="569"/>
                  </a:cubicBezTo>
                  <a:moveTo>
                    <a:pt x="158" y="485"/>
                  </a:moveTo>
                  <a:cubicBezTo>
                    <a:pt x="145" y="505"/>
                    <a:pt x="133" y="526"/>
                    <a:pt x="122" y="546"/>
                  </a:cubicBezTo>
                  <a:cubicBezTo>
                    <a:pt x="149" y="560"/>
                    <a:pt x="149" y="560"/>
                    <a:pt x="149" y="560"/>
                  </a:cubicBezTo>
                  <a:cubicBezTo>
                    <a:pt x="159" y="540"/>
                    <a:pt x="171" y="520"/>
                    <a:pt x="183" y="501"/>
                  </a:cubicBezTo>
                  <a:cubicBezTo>
                    <a:pt x="158" y="485"/>
                    <a:pt x="158" y="485"/>
                    <a:pt x="158" y="485"/>
                  </a:cubicBezTo>
                  <a:moveTo>
                    <a:pt x="1886" y="447"/>
                  </a:moveTo>
                  <a:cubicBezTo>
                    <a:pt x="1861" y="464"/>
                    <a:pt x="1861" y="464"/>
                    <a:pt x="1861" y="464"/>
                  </a:cubicBezTo>
                  <a:cubicBezTo>
                    <a:pt x="1874" y="483"/>
                    <a:pt x="1886" y="502"/>
                    <a:pt x="1898" y="522"/>
                  </a:cubicBezTo>
                  <a:cubicBezTo>
                    <a:pt x="1924" y="507"/>
                    <a:pt x="1924" y="507"/>
                    <a:pt x="1924" y="507"/>
                  </a:cubicBezTo>
                  <a:cubicBezTo>
                    <a:pt x="1912" y="487"/>
                    <a:pt x="1899" y="467"/>
                    <a:pt x="1886" y="447"/>
                  </a:cubicBezTo>
                  <a:moveTo>
                    <a:pt x="241" y="371"/>
                  </a:moveTo>
                  <a:cubicBezTo>
                    <a:pt x="226" y="389"/>
                    <a:pt x="211" y="408"/>
                    <a:pt x="197" y="427"/>
                  </a:cubicBezTo>
                  <a:cubicBezTo>
                    <a:pt x="221" y="444"/>
                    <a:pt x="221" y="444"/>
                    <a:pt x="221" y="444"/>
                  </a:cubicBezTo>
                  <a:cubicBezTo>
                    <a:pt x="235" y="426"/>
                    <a:pt x="249" y="408"/>
                    <a:pt x="264" y="390"/>
                  </a:cubicBezTo>
                  <a:cubicBezTo>
                    <a:pt x="241" y="371"/>
                    <a:pt x="241" y="371"/>
                    <a:pt x="241" y="371"/>
                  </a:cubicBezTo>
                  <a:moveTo>
                    <a:pt x="1798" y="337"/>
                  </a:moveTo>
                  <a:cubicBezTo>
                    <a:pt x="1776" y="357"/>
                    <a:pt x="1776" y="357"/>
                    <a:pt x="1776" y="357"/>
                  </a:cubicBezTo>
                  <a:cubicBezTo>
                    <a:pt x="1791" y="374"/>
                    <a:pt x="1806" y="392"/>
                    <a:pt x="1820" y="410"/>
                  </a:cubicBezTo>
                  <a:cubicBezTo>
                    <a:pt x="1844" y="391"/>
                    <a:pt x="1844" y="391"/>
                    <a:pt x="1844" y="391"/>
                  </a:cubicBezTo>
                  <a:cubicBezTo>
                    <a:pt x="1829" y="372"/>
                    <a:pt x="1814" y="354"/>
                    <a:pt x="1798" y="337"/>
                  </a:cubicBezTo>
                  <a:moveTo>
                    <a:pt x="338" y="269"/>
                  </a:moveTo>
                  <a:cubicBezTo>
                    <a:pt x="321" y="285"/>
                    <a:pt x="304" y="302"/>
                    <a:pt x="288" y="318"/>
                  </a:cubicBezTo>
                  <a:cubicBezTo>
                    <a:pt x="309" y="339"/>
                    <a:pt x="309" y="339"/>
                    <a:pt x="309" y="339"/>
                  </a:cubicBezTo>
                  <a:cubicBezTo>
                    <a:pt x="325" y="323"/>
                    <a:pt x="342" y="307"/>
                    <a:pt x="358" y="292"/>
                  </a:cubicBezTo>
                  <a:cubicBezTo>
                    <a:pt x="338" y="269"/>
                    <a:pt x="338" y="269"/>
                    <a:pt x="338" y="269"/>
                  </a:cubicBezTo>
                  <a:moveTo>
                    <a:pt x="1696" y="240"/>
                  </a:moveTo>
                  <a:cubicBezTo>
                    <a:pt x="1677" y="263"/>
                    <a:pt x="1677" y="263"/>
                    <a:pt x="1677" y="263"/>
                  </a:cubicBezTo>
                  <a:cubicBezTo>
                    <a:pt x="1694" y="277"/>
                    <a:pt x="1712" y="292"/>
                    <a:pt x="1728" y="308"/>
                  </a:cubicBezTo>
                  <a:cubicBezTo>
                    <a:pt x="1749" y="286"/>
                    <a:pt x="1749" y="286"/>
                    <a:pt x="1749" y="286"/>
                  </a:cubicBezTo>
                  <a:cubicBezTo>
                    <a:pt x="1732" y="270"/>
                    <a:pt x="1714" y="255"/>
                    <a:pt x="1696" y="240"/>
                  </a:cubicBezTo>
                  <a:moveTo>
                    <a:pt x="449" y="182"/>
                  </a:moveTo>
                  <a:cubicBezTo>
                    <a:pt x="429" y="195"/>
                    <a:pt x="410" y="209"/>
                    <a:pt x="392" y="224"/>
                  </a:cubicBezTo>
                  <a:cubicBezTo>
                    <a:pt x="411" y="247"/>
                    <a:pt x="411" y="247"/>
                    <a:pt x="411" y="247"/>
                  </a:cubicBezTo>
                  <a:cubicBezTo>
                    <a:pt x="428" y="233"/>
                    <a:pt x="447" y="220"/>
                    <a:pt x="466" y="207"/>
                  </a:cubicBezTo>
                  <a:cubicBezTo>
                    <a:pt x="449" y="182"/>
                    <a:pt x="449" y="182"/>
                    <a:pt x="449" y="182"/>
                  </a:cubicBezTo>
                  <a:moveTo>
                    <a:pt x="1582" y="157"/>
                  </a:moveTo>
                  <a:cubicBezTo>
                    <a:pt x="1566" y="182"/>
                    <a:pt x="1566" y="182"/>
                    <a:pt x="1566" y="182"/>
                  </a:cubicBezTo>
                  <a:cubicBezTo>
                    <a:pt x="1585" y="194"/>
                    <a:pt x="1604" y="207"/>
                    <a:pt x="1623" y="221"/>
                  </a:cubicBezTo>
                  <a:cubicBezTo>
                    <a:pt x="1641" y="196"/>
                    <a:pt x="1641" y="196"/>
                    <a:pt x="1641" y="196"/>
                  </a:cubicBezTo>
                  <a:cubicBezTo>
                    <a:pt x="1621" y="182"/>
                    <a:pt x="1602" y="169"/>
                    <a:pt x="1582" y="157"/>
                  </a:cubicBezTo>
                  <a:moveTo>
                    <a:pt x="570" y="110"/>
                  </a:moveTo>
                  <a:cubicBezTo>
                    <a:pt x="549" y="121"/>
                    <a:pt x="528" y="132"/>
                    <a:pt x="508" y="144"/>
                  </a:cubicBezTo>
                  <a:cubicBezTo>
                    <a:pt x="524" y="170"/>
                    <a:pt x="524" y="170"/>
                    <a:pt x="524" y="170"/>
                  </a:cubicBezTo>
                  <a:cubicBezTo>
                    <a:pt x="543" y="158"/>
                    <a:pt x="563" y="147"/>
                    <a:pt x="583" y="137"/>
                  </a:cubicBezTo>
                  <a:cubicBezTo>
                    <a:pt x="570" y="110"/>
                    <a:pt x="570" y="110"/>
                    <a:pt x="570" y="110"/>
                  </a:cubicBezTo>
                  <a:moveTo>
                    <a:pt x="1457" y="90"/>
                  </a:moveTo>
                  <a:cubicBezTo>
                    <a:pt x="1445" y="118"/>
                    <a:pt x="1445" y="118"/>
                    <a:pt x="1445" y="118"/>
                  </a:cubicBezTo>
                  <a:cubicBezTo>
                    <a:pt x="1466" y="127"/>
                    <a:pt x="1487" y="137"/>
                    <a:pt x="1507" y="148"/>
                  </a:cubicBezTo>
                  <a:cubicBezTo>
                    <a:pt x="1521" y="121"/>
                    <a:pt x="1521" y="121"/>
                    <a:pt x="1521" y="121"/>
                  </a:cubicBezTo>
                  <a:cubicBezTo>
                    <a:pt x="1500" y="110"/>
                    <a:pt x="1479" y="100"/>
                    <a:pt x="1457" y="90"/>
                  </a:cubicBezTo>
                  <a:moveTo>
                    <a:pt x="700" y="55"/>
                  </a:moveTo>
                  <a:cubicBezTo>
                    <a:pt x="678" y="63"/>
                    <a:pt x="656" y="72"/>
                    <a:pt x="634" y="80"/>
                  </a:cubicBezTo>
                  <a:cubicBezTo>
                    <a:pt x="646" y="108"/>
                    <a:pt x="646" y="108"/>
                    <a:pt x="646" y="108"/>
                  </a:cubicBezTo>
                  <a:cubicBezTo>
                    <a:pt x="667" y="99"/>
                    <a:pt x="688" y="91"/>
                    <a:pt x="710" y="84"/>
                  </a:cubicBezTo>
                  <a:cubicBezTo>
                    <a:pt x="700" y="55"/>
                    <a:pt x="700" y="55"/>
                    <a:pt x="700" y="55"/>
                  </a:cubicBezTo>
                  <a:moveTo>
                    <a:pt x="1325" y="42"/>
                  </a:moveTo>
                  <a:cubicBezTo>
                    <a:pt x="1317" y="70"/>
                    <a:pt x="1317" y="70"/>
                    <a:pt x="1317" y="70"/>
                  </a:cubicBezTo>
                  <a:cubicBezTo>
                    <a:pt x="1339" y="77"/>
                    <a:pt x="1361" y="84"/>
                    <a:pt x="1382" y="92"/>
                  </a:cubicBezTo>
                  <a:cubicBezTo>
                    <a:pt x="1392" y="64"/>
                    <a:pt x="1392" y="64"/>
                    <a:pt x="1392" y="64"/>
                  </a:cubicBezTo>
                  <a:cubicBezTo>
                    <a:pt x="1370" y="56"/>
                    <a:pt x="1348" y="48"/>
                    <a:pt x="1325" y="42"/>
                  </a:cubicBezTo>
                  <a:moveTo>
                    <a:pt x="836" y="19"/>
                  </a:moveTo>
                  <a:cubicBezTo>
                    <a:pt x="813" y="23"/>
                    <a:pt x="790" y="29"/>
                    <a:pt x="767" y="35"/>
                  </a:cubicBezTo>
                  <a:cubicBezTo>
                    <a:pt x="775" y="64"/>
                    <a:pt x="775" y="64"/>
                    <a:pt x="775" y="64"/>
                  </a:cubicBezTo>
                  <a:cubicBezTo>
                    <a:pt x="797" y="58"/>
                    <a:pt x="820" y="53"/>
                    <a:pt x="842" y="49"/>
                  </a:cubicBezTo>
                  <a:cubicBezTo>
                    <a:pt x="836" y="19"/>
                    <a:pt x="836" y="19"/>
                    <a:pt x="836" y="19"/>
                  </a:cubicBezTo>
                  <a:moveTo>
                    <a:pt x="1187" y="12"/>
                  </a:moveTo>
                  <a:cubicBezTo>
                    <a:pt x="1183" y="41"/>
                    <a:pt x="1183" y="41"/>
                    <a:pt x="1183" y="41"/>
                  </a:cubicBezTo>
                  <a:cubicBezTo>
                    <a:pt x="1205" y="44"/>
                    <a:pt x="1228" y="49"/>
                    <a:pt x="1250" y="54"/>
                  </a:cubicBezTo>
                  <a:cubicBezTo>
                    <a:pt x="1257" y="24"/>
                    <a:pt x="1257" y="24"/>
                    <a:pt x="1257" y="24"/>
                  </a:cubicBezTo>
                  <a:cubicBezTo>
                    <a:pt x="1234" y="19"/>
                    <a:pt x="1210" y="15"/>
                    <a:pt x="1187" y="12"/>
                  </a:cubicBezTo>
                  <a:moveTo>
                    <a:pt x="976" y="1"/>
                  </a:moveTo>
                  <a:cubicBezTo>
                    <a:pt x="953" y="3"/>
                    <a:pt x="929" y="5"/>
                    <a:pt x="906" y="8"/>
                  </a:cubicBezTo>
                  <a:cubicBezTo>
                    <a:pt x="909" y="38"/>
                    <a:pt x="909" y="38"/>
                    <a:pt x="909" y="38"/>
                  </a:cubicBezTo>
                  <a:cubicBezTo>
                    <a:pt x="932" y="35"/>
                    <a:pt x="955" y="33"/>
                    <a:pt x="978" y="32"/>
                  </a:cubicBezTo>
                  <a:cubicBezTo>
                    <a:pt x="976" y="1"/>
                    <a:pt x="976" y="1"/>
                    <a:pt x="976" y="1"/>
                  </a:cubicBezTo>
                  <a:moveTo>
                    <a:pt x="1047" y="0"/>
                  </a:moveTo>
                  <a:cubicBezTo>
                    <a:pt x="1046" y="30"/>
                    <a:pt x="1046" y="30"/>
                    <a:pt x="1046" y="30"/>
                  </a:cubicBezTo>
                  <a:cubicBezTo>
                    <a:pt x="1069" y="30"/>
                    <a:pt x="1092" y="31"/>
                    <a:pt x="1115" y="33"/>
                  </a:cubicBezTo>
                  <a:cubicBezTo>
                    <a:pt x="1117" y="3"/>
                    <a:pt x="1117" y="3"/>
                    <a:pt x="1117" y="3"/>
                  </a:cubicBezTo>
                  <a:cubicBezTo>
                    <a:pt x="1094" y="1"/>
                    <a:pt x="1070" y="0"/>
                    <a:pt x="1047" y="0"/>
                  </a:cubicBezTo>
                </a:path>
              </a:pathLst>
            </a:custGeom>
            <a:grpFill/>
            <a:ln>
              <a:noFill/>
            </a:ln>
          </p:spPr>
          <p:txBody>
            <a:bodyPr vert="horz" wrap="square" lIns="69596" tIns="34798" rIns="69596" bIns="34798" numCol="1" anchor="t" anchorCtr="0" compatLnSpc="1"/>
            <a:lstStyle/>
            <a:p>
              <a:endParaRPr lang="zh-CN" altLang="en-US" sz="1370"/>
            </a:p>
          </p:txBody>
        </p:sp>
        <p:sp>
          <p:nvSpPr>
            <p:cNvPr id="35" name="Freeform 392"/>
            <p:cNvSpPr>
              <a:spLocks noEditPoints="1"/>
            </p:cNvSpPr>
            <p:nvPr/>
          </p:nvSpPr>
          <p:spPr bwMode="auto">
            <a:xfrm>
              <a:off x="4102101" y="1431924"/>
              <a:ext cx="3990974" cy="3986211"/>
            </a:xfrm>
            <a:custGeom>
              <a:avLst/>
              <a:gdLst>
                <a:gd name="T0" fmla="*/ 589 w 1063"/>
                <a:gd name="T1" fmla="*/ 1059 h 1062"/>
                <a:gd name="T2" fmla="*/ 487 w 1063"/>
                <a:gd name="T3" fmla="*/ 1060 h 1062"/>
                <a:gd name="T4" fmla="*/ 469 w 1063"/>
                <a:gd name="T5" fmla="*/ 1049 h 1062"/>
                <a:gd name="T6" fmla="*/ 669 w 1063"/>
                <a:gd name="T7" fmla="*/ 1044 h 1062"/>
                <a:gd name="T8" fmla="*/ 427 w 1063"/>
                <a:gd name="T9" fmla="*/ 1052 h 1062"/>
                <a:gd name="T10" fmla="*/ 705 w 1063"/>
                <a:gd name="T11" fmla="*/ 1023 h 1062"/>
                <a:gd name="T12" fmla="*/ 315 w 1063"/>
                <a:gd name="T13" fmla="*/ 1006 h 1062"/>
                <a:gd name="T14" fmla="*/ 315 w 1063"/>
                <a:gd name="T15" fmla="*/ 1006 h 1062"/>
                <a:gd name="T16" fmla="*/ 817 w 1063"/>
                <a:gd name="T17" fmla="*/ 979 h 1062"/>
                <a:gd name="T18" fmla="*/ 275 w 1063"/>
                <a:gd name="T19" fmla="*/ 997 h 1062"/>
                <a:gd name="T20" fmla="*/ 845 w 1063"/>
                <a:gd name="T21" fmla="*/ 948 h 1062"/>
                <a:gd name="T22" fmla="*/ 182 w 1063"/>
                <a:gd name="T23" fmla="*/ 918 h 1062"/>
                <a:gd name="T24" fmla="*/ 182 w 1063"/>
                <a:gd name="T25" fmla="*/ 918 h 1062"/>
                <a:gd name="T26" fmla="*/ 939 w 1063"/>
                <a:gd name="T27" fmla="*/ 872 h 1062"/>
                <a:gd name="T28" fmla="*/ 147 w 1063"/>
                <a:gd name="T29" fmla="*/ 898 h 1062"/>
                <a:gd name="T30" fmla="*/ 956 w 1063"/>
                <a:gd name="T31" fmla="*/ 834 h 1062"/>
                <a:gd name="T32" fmla="*/ 82 w 1063"/>
                <a:gd name="T33" fmla="*/ 795 h 1062"/>
                <a:gd name="T34" fmla="*/ 82 w 1063"/>
                <a:gd name="T35" fmla="*/ 795 h 1062"/>
                <a:gd name="T36" fmla="*/ 1023 w 1063"/>
                <a:gd name="T37" fmla="*/ 733 h 1062"/>
                <a:gd name="T38" fmla="*/ 54 w 1063"/>
                <a:gd name="T39" fmla="*/ 764 h 1062"/>
                <a:gd name="T40" fmla="*/ 1028 w 1063"/>
                <a:gd name="T41" fmla="*/ 692 h 1062"/>
                <a:gd name="T42" fmla="*/ 23 w 1063"/>
                <a:gd name="T43" fmla="*/ 648 h 1062"/>
                <a:gd name="T44" fmla="*/ 23 w 1063"/>
                <a:gd name="T45" fmla="*/ 648 h 1062"/>
                <a:gd name="T46" fmla="*/ 1056 w 1063"/>
                <a:gd name="T47" fmla="*/ 616 h 1062"/>
                <a:gd name="T48" fmla="*/ 11 w 1063"/>
                <a:gd name="T49" fmla="*/ 569 h 1062"/>
                <a:gd name="T50" fmla="*/ 11 w 1063"/>
                <a:gd name="T51" fmla="*/ 569 h 1062"/>
                <a:gd name="T52" fmla="*/ 1053 w 1063"/>
                <a:gd name="T53" fmla="*/ 533 h 1062"/>
                <a:gd name="T54" fmla="*/ 2 w 1063"/>
                <a:gd name="T55" fmla="*/ 488 h 1062"/>
                <a:gd name="T56" fmla="*/ 2 w 1063"/>
                <a:gd name="T57" fmla="*/ 488 h 1062"/>
                <a:gd name="T58" fmla="*/ 1057 w 1063"/>
                <a:gd name="T59" fmla="*/ 452 h 1062"/>
                <a:gd name="T60" fmla="*/ 17 w 1063"/>
                <a:gd name="T61" fmla="*/ 449 h 1062"/>
                <a:gd name="T62" fmla="*/ 1016 w 1063"/>
                <a:gd name="T63" fmla="*/ 338 h 1062"/>
                <a:gd name="T64" fmla="*/ 39 w 1063"/>
                <a:gd name="T65" fmla="*/ 331 h 1062"/>
                <a:gd name="T66" fmla="*/ 39 w 1063"/>
                <a:gd name="T67" fmla="*/ 331 h 1062"/>
                <a:gd name="T68" fmla="*/ 1008 w 1063"/>
                <a:gd name="T69" fmla="*/ 297 h 1062"/>
                <a:gd name="T70" fmla="*/ 65 w 1063"/>
                <a:gd name="T71" fmla="*/ 298 h 1062"/>
                <a:gd name="T72" fmla="*/ 935 w 1063"/>
                <a:gd name="T73" fmla="*/ 201 h 1062"/>
                <a:gd name="T74" fmla="*/ 123 w 1063"/>
                <a:gd name="T75" fmla="*/ 192 h 1062"/>
                <a:gd name="T76" fmla="*/ 123 w 1063"/>
                <a:gd name="T77" fmla="*/ 192 h 1062"/>
                <a:gd name="T78" fmla="*/ 916 w 1063"/>
                <a:gd name="T79" fmla="*/ 164 h 1062"/>
                <a:gd name="T80" fmla="*/ 157 w 1063"/>
                <a:gd name="T81" fmla="*/ 168 h 1062"/>
                <a:gd name="T82" fmla="*/ 816 w 1063"/>
                <a:gd name="T83" fmla="*/ 95 h 1062"/>
                <a:gd name="T84" fmla="*/ 244 w 1063"/>
                <a:gd name="T85" fmla="*/ 85 h 1062"/>
                <a:gd name="T86" fmla="*/ 244 w 1063"/>
                <a:gd name="T87" fmla="*/ 85 h 1062"/>
                <a:gd name="T88" fmla="*/ 787 w 1063"/>
                <a:gd name="T89" fmla="*/ 65 h 1062"/>
                <a:gd name="T90" fmla="*/ 284 w 1063"/>
                <a:gd name="T91" fmla="*/ 73 h 1062"/>
                <a:gd name="T92" fmla="*/ 671 w 1063"/>
                <a:gd name="T93" fmla="*/ 30 h 1062"/>
                <a:gd name="T94" fmla="*/ 393 w 1063"/>
                <a:gd name="T95" fmla="*/ 19 h 1062"/>
                <a:gd name="T96" fmla="*/ 393 w 1063"/>
                <a:gd name="T97" fmla="*/ 19 h 1062"/>
                <a:gd name="T98" fmla="*/ 634 w 1063"/>
                <a:gd name="T99" fmla="*/ 10 h 1062"/>
                <a:gd name="T100" fmla="*/ 434 w 1063"/>
                <a:gd name="T101" fmla="*/ 19 h 1062"/>
                <a:gd name="T102" fmla="*/ 513 w 1063"/>
                <a:gd name="T103" fmla="*/ 1 h 1062"/>
                <a:gd name="T104" fmla="*/ 553 w 1063"/>
                <a:gd name="T105" fmla="*/ 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3" h="1062">
                  <a:moveTo>
                    <a:pt x="588" y="1049"/>
                  </a:moveTo>
                  <a:cubicBezTo>
                    <a:pt x="575" y="1051"/>
                    <a:pt x="562" y="1052"/>
                    <a:pt x="548" y="1052"/>
                  </a:cubicBezTo>
                  <a:cubicBezTo>
                    <a:pt x="549" y="1062"/>
                    <a:pt x="549" y="1062"/>
                    <a:pt x="549" y="1062"/>
                  </a:cubicBezTo>
                  <a:cubicBezTo>
                    <a:pt x="562" y="1062"/>
                    <a:pt x="576" y="1061"/>
                    <a:pt x="589" y="1059"/>
                  </a:cubicBezTo>
                  <a:cubicBezTo>
                    <a:pt x="588" y="1049"/>
                    <a:pt x="588" y="1049"/>
                    <a:pt x="588" y="1049"/>
                  </a:cubicBezTo>
                  <a:moveTo>
                    <a:pt x="469" y="1049"/>
                  </a:moveTo>
                  <a:cubicBezTo>
                    <a:pt x="467" y="1059"/>
                    <a:pt x="467" y="1059"/>
                    <a:pt x="467" y="1059"/>
                  </a:cubicBezTo>
                  <a:cubicBezTo>
                    <a:pt x="474" y="1059"/>
                    <a:pt x="481" y="1060"/>
                    <a:pt x="487" y="1060"/>
                  </a:cubicBezTo>
                  <a:cubicBezTo>
                    <a:pt x="494" y="1061"/>
                    <a:pt x="501" y="1062"/>
                    <a:pt x="508" y="1062"/>
                  </a:cubicBezTo>
                  <a:cubicBezTo>
                    <a:pt x="509" y="1052"/>
                    <a:pt x="509" y="1052"/>
                    <a:pt x="509" y="1052"/>
                  </a:cubicBezTo>
                  <a:cubicBezTo>
                    <a:pt x="502" y="1052"/>
                    <a:pt x="495" y="1051"/>
                    <a:pt x="488" y="1051"/>
                  </a:cubicBezTo>
                  <a:cubicBezTo>
                    <a:pt x="482" y="1050"/>
                    <a:pt x="475" y="1049"/>
                    <a:pt x="469" y="1049"/>
                  </a:cubicBezTo>
                  <a:moveTo>
                    <a:pt x="667" y="1035"/>
                  </a:moveTo>
                  <a:cubicBezTo>
                    <a:pt x="654" y="1038"/>
                    <a:pt x="641" y="1041"/>
                    <a:pt x="628" y="1044"/>
                  </a:cubicBezTo>
                  <a:cubicBezTo>
                    <a:pt x="629" y="1053"/>
                    <a:pt x="629" y="1053"/>
                    <a:pt x="629" y="1053"/>
                  </a:cubicBezTo>
                  <a:cubicBezTo>
                    <a:pt x="643" y="1051"/>
                    <a:pt x="656" y="1048"/>
                    <a:pt x="669" y="1044"/>
                  </a:cubicBezTo>
                  <a:cubicBezTo>
                    <a:pt x="667" y="1035"/>
                    <a:pt x="667" y="1035"/>
                    <a:pt x="667" y="1035"/>
                  </a:cubicBezTo>
                  <a:moveTo>
                    <a:pt x="390" y="1033"/>
                  </a:moveTo>
                  <a:cubicBezTo>
                    <a:pt x="388" y="1043"/>
                    <a:pt x="388" y="1043"/>
                    <a:pt x="388" y="1043"/>
                  </a:cubicBezTo>
                  <a:cubicBezTo>
                    <a:pt x="401" y="1047"/>
                    <a:pt x="414" y="1050"/>
                    <a:pt x="427" y="1052"/>
                  </a:cubicBezTo>
                  <a:cubicBezTo>
                    <a:pt x="429" y="1042"/>
                    <a:pt x="429" y="1042"/>
                    <a:pt x="429" y="1042"/>
                  </a:cubicBezTo>
                  <a:cubicBezTo>
                    <a:pt x="416" y="1040"/>
                    <a:pt x="403" y="1037"/>
                    <a:pt x="390" y="1033"/>
                  </a:cubicBezTo>
                  <a:moveTo>
                    <a:pt x="742" y="1008"/>
                  </a:moveTo>
                  <a:cubicBezTo>
                    <a:pt x="730" y="1013"/>
                    <a:pt x="717" y="1019"/>
                    <a:pt x="705" y="1023"/>
                  </a:cubicBezTo>
                  <a:cubicBezTo>
                    <a:pt x="708" y="1032"/>
                    <a:pt x="708" y="1032"/>
                    <a:pt x="708" y="1032"/>
                  </a:cubicBezTo>
                  <a:cubicBezTo>
                    <a:pt x="721" y="1028"/>
                    <a:pt x="734" y="1023"/>
                    <a:pt x="746" y="1018"/>
                  </a:cubicBezTo>
                  <a:cubicBezTo>
                    <a:pt x="742" y="1008"/>
                    <a:pt x="742" y="1008"/>
                    <a:pt x="742" y="1008"/>
                  </a:cubicBezTo>
                  <a:moveTo>
                    <a:pt x="315" y="1006"/>
                  </a:moveTo>
                  <a:cubicBezTo>
                    <a:pt x="311" y="1015"/>
                    <a:pt x="311" y="1015"/>
                    <a:pt x="311" y="1015"/>
                  </a:cubicBezTo>
                  <a:cubicBezTo>
                    <a:pt x="324" y="1021"/>
                    <a:pt x="336" y="1026"/>
                    <a:pt x="349" y="1030"/>
                  </a:cubicBezTo>
                  <a:cubicBezTo>
                    <a:pt x="352" y="1021"/>
                    <a:pt x="352" y="1021"/>
                    <a:pt x="352" y="1021"/>
                  </a:cubicBezTo>
                  <a:cubicBezTo>
                    <a:pt x="340" y="1017"/>
                    <a:pt x="328" y="1011"/>
                    <a:pt x="315" y="1006"/>
                  </a:cubicBezTo>
                  <a:moveTo>
                    <a:pt x="812" y="971"/>
                  </a:moveTo>
                  <a:cubicBezTo>
                    <a:pt x="801" y="978"/>
                    <a:pt x="789" y="984"/>
                    <a:pt x="778" y="991"/>
                  </a:cubicBezTo>
                  <a:cubicBezTo>
                    <a:pt x="782" y="999"/>
                    <a:pt x="782" y="999"/>
                    <a:pt x="782" y="999"/>
                  </a:cubicBezTo>
                  <a:cubicBezTo>
                    <a:pt x="794" y="993"/>
                    <a:pt x="806" y="986"/>
                    <a:pt x="817" y="979"/>
                  </a:cubicBezTo>
                  <a:cubicBezTo>
                    <a:pt x="812" y="971"/>
                    <a:pt x="812" y="971"/>
                    <a:pt x="812" y="971"/>
                  </a:cubicBezTo>
                  <a:moveTo>
                    <a:pt x="245" y="967"/>
                  </a:moveTo>
                  <a:cubicBezTo>
                    <a:pt x="240" y="976"/>
                    <a:pt x="240" y="976"/>
                    <a:pt x="240" y="976"/>
                  </a:cubicBezTo>
                  <a:cubicBezTo>
                    <a:pt x="251" y="983"/>
                    <a:pt x="263" y="990"/>
                    <a:pt x="275" y="997"/>
                  </a:cubicBezTo>
                  <a:cubicBezTo>
                    <a:pt x="280" y="988"/>
                    <a:pt x="280" y="988"/>
                    <a:pt x="280" y="988"/>
                  </a:cubicBezTo>
                  <a:cubicBezTo>
                    <a:pt x="268" y="982"/>
                    <a:pt x="257" y="975"/>
                    <a:pt x="245" y="967"/>
                  </a:cubicBezTo>
                  <a:moveTo>
                    <a:pt x="876" y="923"/>
                  </a:moveTo>
                  <a:cubicBezTo>
                    <a:pt x="866" y="931"/>
                    <a:pt x="855" y="940"/>
                    <a:pt x="845" y="948"/>
                  </a:cubicBezTo>
                  <a:cubicBezTo>
                    <a:pt x="851" y="956"/>
                    <a:pt x="851" y="956"/>
                    <a:pt x="851" y="956"/>
                  </a:cubicBezTo>
                  <a:cubicBezTo>
                    <a:pt x="862" y="948"/>
                    <a:pt x="872" y="939"/>
                    <a:pt x="883" y="930"/>
                  </a:cubicBezTo>
                  <a:cubicBezTo>
                    <a:pt x="876" y="923"/>
                    <a:pt x="876" y="923"/>
                    <a:pt x="876" y="923"/>
                  </a:cubicBezTo>
                  <a:moveTo>
                    <a:pt x="182" y="918"/>
                  </a:moveTo>
                  <a:cubicBezTo>
                    <a:pt x="176" y="926"/>
                    <a:pt x="176" y="926"/>
                    <a:pt x="176" y="926"/>
                  </a:cubicBezTo>
                  <a:cubicBezTo>
                    <a:pt x="186" y="935"/>
                    <a:pt x="196" y="944"/>
                    <a:pt x="207" y="952"/>
                  </a:cubicBezTo>
                  <a:cubicBezTo>
                    <a:pt x="213" y="944"/>
                    <a:pt x="213" y="944"/>
                    <a:pt x="213" y="944"/>
                  </a:cubicBezTo>
                  <a:cubicBezTo>
                    <a:pt x="203" y="936"/>
                    <a:pt x="192" y="927"/>
                    <a:pt x="182" y="918"/>
                  </a:cubicBezTo>
                  <a:moveTo>
                    <a:pt x="931" y="866"/>
                  </a:moveTo>
                  <a:cubicBezTo>
                    <a:pt x="923" y="876"/>
                    <a:pt x="914" y="886"/>
                    <a:pt x="905" y="895"/>
                  </a:cubicBezTo>
                  <a:cubicBezTo>
                    <a:pt x="912" y="902"/>
                    <a:pt x="912" y="902"/>
                    <a:pt x="912" y="902"/>
                  </a:cubicBezTo>
                  <a:cubicBezTo>
                    <a:pt x="921" y="892"/>
                    <a:pt x="931" y="882"/>
                    <a:pt x="939" y="872"/>
                  </a:cubicBezTo>
                  <a:cubicBezTo>
                    <a:pt x="931" y="866"/>
                    <a:pt x="931" y="866"/>
                    <a:pt x="931" y="866"/>
                  </a:cubicBezTo>
                  <a:moveTo>
                    <a:pt x="127" y="861"/>
                  </a:moveTo>
                  <a:cubicBezTo>
                    <a:pt x="120" y="867"/>
                    <a:pt x="120" y="867"/>
                    <a:pt x="120" y="867"/>
                  </a:cubicBezTo>
                  <a:cubicBezTo>
                    <a:pt x="128" y="878"/>
                    <a:pt x="137" y="888"/>
                    <a:pt x="147" y="898"/>
                  </a:cubicBezTo>
                  <a:cubicBezTo>
                    <a:pt x="154" y="891"/>
                    <a:pt x="154" y="891"/>
                    <a:pt x="154" y="891"/>
                  </a:cubicBezTo>
                  <a:cubicBezTo>
                    <a:pt x="145" y="881"/>
                    <a:pt x="136" y="871"/>
                    <a:pt x="127" y="861"/>
                  </a:cubicBezTo>
                  <a:moveTo>
                    <a:pt x="978" y="801"/>
                  </a:moveTo>
                  <a:cubicBezTo>
                    <a:pt x="971" y="812"/>
                    <a:pt x="964" y="823"/>
                    <a:pt x="956" y="834"/>
                  </a:cubicBezTo>
                  <a:cubicBezTo>
                    <a:pt x="964" y="840"/>
                    <a:pt x="964" y="840"/>
                    <a:pt x="964" y="840"/>
                  </a:cubicBezTo>
                  <a:cubicBezTo>
                    <a:pt x="972" y="828"/>
                    <a:pt x="979" y="817"/>
                    <a:pt x="986" y="806"/>
                  </a:cubicBezTo>
                  <a:cubicBezTo>
                    <a:pt x="978" y="801"/>
                    <a:pt x="978" y="801"/>
                    <a:pt x="978" y="801"/>
                  </a:cubicBezTo>
                  <a:moveTo>
                    <a:pt x="82" y="795"/>
                  </a:moveTo>
                  <a:cubicBezTo>
                    <a:pt x="73" y="800"/>
                    <a:pt x="73" y="800"/>
                    <a:pt x="73" y="800"/>
                  </a:cubicBezTo>
                  <a:cubicBezTo>
                    <a:pt x="80" y="812"/>
                    <a:pt x="87" y="824"/>
                    <a:pt x="95" y="834"/>
                  </a:cubicBezTo>
                  <a:cubicBezTo>
                    <a:pt x="103" y="829"/>
                    <a:pt x="103" y="829"/>
                    <a:pt x="103" y="829"/>
                  </a:cubicBezTo>
                  <a:cubicBezTo>
                    <a:pt x="96" y="818"/>
                    <a:pt x="89" y="807"/>
                    <a:pt x="82" y="795"/>
                  </a:cubicBezTo>
                  <a:moveTo>
                    <a:pt x="1014" y="729"/>
                  </a:moveTo>
                  <a:cubicBezTo>
                    <a:pt x="1009" y="741"/>
                    <a:pt x="1003" y="754"/>
                    <a:pt x="997" y="766"/>
                  </a:cubicBezTo>
                  <a:cubicBezTo>
                    <a:pt x="1006" y="770"/>
                    <a:pt x="1006" y="770"/>
                    <a:pt x="1006" y="770"/>
                  </a:cubicBezTo>
                  <a:cubicBezTo>
                    <a:pt x="1012" y="758"/>
                    <a:pt x="1018" y="746"/>
                    <a:pt x="1023" y="733"/>
                  </a:cubicBezTo>
                  <a:cubicBezTo>
                    <a:pt x="1014" y="729"/>
                    <a:pt x="1014" y="729"/>
                    <a:pt x="1014" y="729"/>
                  </a:cubicBezTo>
                  <a:moveTo>
                    <a:pt x="47" y="724"/>
                  </a:moveTo>
                  <a:cubicBezTo>
                    <a:pt x="37" y="727"/>
                    <a:pt x="37" y="727"/>
                    <a:pt x="37" y="727"/>
                  </a:cubicBezTo>
                  <a:cubicBezTo>
                    <a:pt x="42" y="740"/>
                    <a:pt x="48" y="752"/>
                    <a:pt x="54" y="764"/>
                  </a:cubicBezTo>
                  <a:cubicBezTo>
                    <a:pt x="63" y="760"/>
                    <a:pt x="63" y="760"/>
                    <a:pt x="63" y="760"/>
                  </a:cubicBezTo>
                  <a:cubicBezTo>
                    <a:pt x="57" y="748"/>
                    <a:pt x="52" y="736"/>
                    <a:pt x="47" y="724"/>
                  </a:cubicBezTo>
                  <a:moveTo>
                    <a:pt x="1038" y="653"/>
                  </a:moveTo>
                  <a:cubicBezTo>
                    <a:pt x="1035" y="666"/>
                    <a:pt x="1032" y="679"/>
                    <a:pt x="1028" y="692"/>
                  </a:cubicBezTo>
                  <a:cubicBezTo>
                    <a:pt x="1037" y="695"/>
                    <a:pt x="1037" y="695"/>
                    <a:pt x="1037" y="695"/>
                  </a:cubicBezTo>
                  <a:cubicBezTo>
                    <a:pt x="1041" y="682"/>
                    <a:pt x="1045" y="669"/>
                    <a:pt x="1048" y="656"/>
                  </a:cubicBezTo>
                  <a:cubicBezTo>
                    <a:pt x="1038" y="653"/>
                    <a:pt x="1038" y="653"/>
                    <a:pt x="1038" y="653"/>
                  </a:cubicBezTo>
                  <a:moveTo>
                    <a:pt x="23" y="648"/>
                  </a:moveTo>
                  <a:cubicBezTo>
                    <a:pt x="13" y="650"/>
                    <a:pt x="13" y="650"/>
                    <a:pt x="13" y="650"/>
                  </a:cubicBezTo>
                  <a:cubicBezTo>
                    <a:pt x="16" y="663"/>
                    <a:pt x="20" y="676"/>
                    <a:pt x="24" y="689"/>
                  </a:cubicBezTo>
                  <a:cubicBezTo>
                    <a:pt x="33" y="686"/>
                    <a:pt x="33" y="686"/>
                    <a:pt x="33" y="686"/>
                  </a:cubicBezTo>
                  <a:cubicBezTo>
                    <a:pt x="29" y="673"/>
                    <a:pt x="26" y="661"/>
                    <a:pt x="23" y="648"/>
                  </a:cubicBezTo>
                  <a:moveTo>
                    <a:pt x="1051" y="573"/>
                  </a:moveTo>
                  <a:cubicBezTo>
                    <a:pt x="1051" y="575"/>
                    <a:pt x="1051" y="575"/>
                    <a:pt x="1051" y="575"/>
                  </a:cubicBezTo>
                  <a:cubicBezTo>
                    <a:pt x="1050" y="588"/>
                    <a:pt x="1048" y="601"/>
                    <a:pt x="1046" y="614"/>
                  </a:cubicBezTo>
                  <a:cubicBezTo>
                    <a:pt x="1056" y="616"/>
                    <a:pt x="1056" y="616"/>
                    <a:pt x="1056" y="616"/>
                  </a:cubicBezTo>
                  <a:cubicBezTo>
                    <a:pt x="1058" y="603"/>
                    <a:pt x="1060" y="589"/>
                    <a:pt x="1061" y="576"/>
                  </a:cubicBezTo>
                  <a:cubicBezTo>
                    <a:pt x="1061" y="573"/>
                    <a:pt x="1061" y="573"/>
                    <a:pt x="1061" y="573"/>
                  </a:cubicBezTo>
                  <a:cubicBezTo>
                    <a:pt x="1051" y="573"/>
                    <a:pt x="1051" y="573"/>
                    <a:pt x="1051" y="573"/>
                  </a:cubicBezTo>
                  <a:moveTo>
                    <a:pt x="11" y="569"/>
                  </a:moveTo>
                  <a:cubicBezTo>
                    <a:pt x="1" y="570"/>
                    <a:pt x="1" y="570"/>
                    <a:pt x="1" y="570"/>
                  </a:cubicBezTo>
                  <a:cubicBezTo>
                    <a:pt x="2" y="583"/>
                    <a:pt x="4" y="597"/>
                    <a:pt x="6" y="610"/>
                  </a:cubicBezTo>
                  <a:cubicBezTo>
                    <a:pt x="16" y="608"/>
                    <a:pt x="16" y="608"/>
                    <a:pt x="16" y="608"/>
                  </a:cubicBezTo>
                  <a:cubicBezTo>
                    <a:pt x="14" y="595"/>
                    <a:pt x="12" y="582"/>
                    <a:pt x="11" y="569"/>
                  </a:cubicBezTo>
                  <a:moveTo>
                    <a:pt x="1061" y="492"/>
                  </a:moveTo>
                  <a:cubicBezTo>
                    <a:pt x="1051" y="493"/>
                    <a:pt x="1051" y="493"/>
                    <a:pt x="1051" y="493"/>
                  </a:cubicBezTo>
                  <a:cubicBezTo>
                    <a:pt x="1052" y="505"/>
                    <a:pt x="1053" y="518"/>
                    <a:pt x="1053" y="531"/>
                  </a:cubicBezTo>
                  <a:cubicBezTo>
                    <a:pt x="1053" y="533"/>
                    <a:pt x="1053" y="533"/>
                    <a:pt x="1053" y="533"/>
                  </a:cubicBezTo>
                  <a:cubicBezTo>
                    <a:pt x="1063" y="533"/>
                    <a:pt x="1063" y="533"/>
                    <a:pt x="1063" y="533"/>
                  </a:cubicBezTo>
                  <a:cubicBezTo>
                    <a:pt x="1063" y="531"/>
                    <a:pt x="1063" y="531"/>
                    <a:pt x="1063" y="531"/>
                  </a:cubicBezTo>
                  <a:cubicBezTo>
                    <a:pt x="1063" y="518"/>
                    <a:pt x="1062" y="505"/>
                    <a:pt x="1061" y="492"/>
                  </a:cubicBezTo>
                  <a:moveTo>
                    <a:pt x="2" y="488"/>
                  </a:moveTo>
                  <a:cubicBezTo>
                    <a:pt x="1" y="502"/>
                    <a:pt x="0" y="516"/>
                    <a:pt x="0" y="529"/>
                  </a:cubicBezTo>
                  <a:cubicBezTo>
                    <a:pt x="10" y="529"/>
                    <a:pt x="10" y="529"/>
                    <a:pt x="10" y="529"/>
                  </a:cubicBezTo>
                  <a:cubicBezTo>
                    <a:pt x="10" y="516"/>
                    <a:pt x="11" y="502"/>
                    <a:pt x="12" y="489"/>
                  </a:cubicBezTo>
                  <a:cubicBezTo>
                    <a:pt x="2" y="488"/>
                    <a:pt x="2" y="488"/>
                    <a:pt x="2" y="488"/>
                  </a:cubicBezTo>
                  <a:moveTo>
                    <a:pt x="1049" y="412"/>
                  </a:moveTo>
                  <a:cubicBezTo>
                    <a:pt x="1039" y="414"/>
                    <a:pt x="1039" y="414"/>
                    <a:pt x="1039" y="414"/>
                  </a:cubicBezTo>
                  <a:cubicBezTo>
                    <a:pt x="1043" y="427"/>
                    <a:pt x="1045" y="440"/>
                    <a:pt x="1047" y="453"/>
                  </a:cubicBezTo>
                  <a:cubicBezTo>
                    <a:pt x="1057" y="452"/>
                    <a:pt x="1057" y="452"/>
                    <a:pt x="1057" y="452"/>
                  </a:cubicBezTo>
                  <a:cubicBezTo>
                    <a:pt x="1055" y="439"/>
                    <a:pt x="1052" y="425"/>
                    <a:pt x="1049" y="412"/>
                  </a:cubicBezTo>
                  <a:moveTo>
                    <a:pt x="15" y="408"/>
                  </a:moveTo>
                  <a:cubicBezTo>
                    <a:pt x="11" y="421"/>
                    <a:pt x="9" y="435"/>
                    <a:pt x="7" y="448"/>
                  </a:cubicBezTo>
                  <a:cubicBezTo>
                    <a:pt x="17" y="449"/>
                    <a:pt x="17" y="449"/>
                    <a:pt x="17" y="449"/>
                  </a:cubicBezTo>
                  <a:cubicBezTo>
                    <a:pt x="19" y="437"/>
                    <a:pt x="21" y="423"/>
                    <a:pt x="24" y="410"/>
                  </a:cubicBezTo>
                  <a:cubicBezTo>
                    <a:pt x="15" y="408"/>
                    <a:pt x="15" y="408"/>
                    <a:pt x="15" y="408"/>
                  </a:cubicBezTo>
                  <a:moveTo>
                    <a:pt x="1025" y="334"/>
                  </a:moveTo>
                  <a:cubicBezTo>
                    <a:pt x="1016" y="338"/>
                    <a:pt x="1016" y="338"/>
                    <a:pt x="1016" y="338"/>
                  </a:cubicBezTo>
                  <a:cubicBezTo>
                    <a:pt x="1021" y="350"/>
                    <a:pt x="1025" y="363"/>
                    <a:pt x="1029" y="376"/>
                  </a:cubicBezTo>
                  <a:cubicBezTo>
                    <a:pt x="1039" y="372"/>
                    <a:pt x="1039" y="372"/>
                    <a:pt x="1039" y="372"/>
                  </a:cubicBezTo>
                  <a:cubicBezTo>
                    <a:pt x="1035" y="360"/>
                    <a:pt x="1030" y="347"/>
                    <a:pt x="1025" y="334"/>
                  </a:cubicBezTo>
                  <a:moveTo>
                    <a:pt x="39" y="331"/>
                  </a:moveTo>
                  <a:cubicBezTo>
                    <a:pt x="34" y="343"/>
                    <a:pt x="29" y="356"/>
                    <a:pt x="25" y="369"/>
                  </a:cubicBezTo>
                  <a:cubicBezTo>
                    <a:pt x="35" y="372"/>
                    <a:pt x="35" y="372"/>
                    <a:pt x="35" y="372"/>
                  </a:cubicBezTo>
                  <a:cubicBezTo>
                    <a:pt x="39" y="359"/>
                    <a:pt x="44" y="347"/>
                    <a:pt x="48" y="334"/>
                  </a:cubicBezTo>
                  <a:cubicBezTo>
                    <a:pt x="39" y="331"/>
                    <a:pt x="39" y="331"/>
                    <a:pt x="39" y="331"/>
                  </a:cubicBezTo>
                  <a:moveTo>
                    <a:pt x="989" y="261"/>
                  </a:moveTo>
                  <a:cubicBezTo>
                    <a:pt x="980" y="267"/>
                    <a:pt x="980" y="267"/>
                    <a:pt x="980" y="267"/>
                  </a:cubicBezTo>
                  <a:cubicBezTo>
                    <a:pt x="987" y="278"/>
                    <a:pt x="993" y="290"/>
                    <a:pt x="999" y="302"/>
                  </a:cubicBezTo>
                  <a:cubicBezTo>
                    <a:pt x="1008" y="297"/>
                    <a:pt x="1008" y="297"/>
                    <a:pt x="1008" y="297"/>
                  </a:cubicBezTo>
                  <a:cubicBezTo>
                    <a:pt x="1002" y="285"/>
                    <a:pt x="996" y="273"/>
                    <a:pt x="989" y="261"/>
                  </a:cubicBezTo>
                  <a:moveTo>
                    <a:pt x="76" y="258"/>
                  </a:moveTo>
                  <a:cubicBezTo>
                    <a:pt x="69" y="269"/>
                    <a:pt x="62" y="282"/>
                    <a:pt x="56" y="294"/>
                  </a:cubicBezTo>
                  <a:cubicBezTo>
                    <a:pt x="65" y="298"/>
                    <a:pt x="65" y="298"/>
                    <a:pt x="65" y="298"/>
                  </a:cubicBezTo>
                  <a:cubicBezTo>
                    <a:pt x="71" y="286"/>
                    <a:pt x="77" y="274"/>
                    <a:pt x="84" y="263"/>
                  </a:cubicBezTo>
                  <a:cubicBezTo>
                    <a:pt x="76" y="258"/>
                    <a:pt x="76" y="258"/>
                    <a:pt x="76" y="258"/>
                  </a:cubicBezTo>
                  <a:moveTo>
                    <a:pt x="942" y="195"/>
                  </a:moveTo>
                  <a:cubicBezTo>
                    <a:pt x="935" y="201"/>
                    <a:pt x="935" y="201"/>
                    <a:pt x="935" y="201"/>
                  </a:cubicBezTo>
                  <a:cubicBezTo>
                    <a:pt x="943" y="212"/>
                    <a:pt x="951" y="222"/>
                    <a:pt x="959" y="233"/>
                  </a:cubicBezTo>
                  <a:cubicBezTo>
                    <a:pt x="967" y="227"/>
                    <a:pt x="967" y="227"/>
                    <a:pt x="967" y="227"/>
                  </a:cubicBezTo>
                  <a:cubicBezTo>
                    <a:pt x="959" y="216"/>
                    <a:pt x="951" y="205"/>
                    <a:pt x="942" y="195"/>
                  </a:cubicBezTo>
                  <a:moveTo>
                    <a:pt x="123" y="192"/>
                  </a:moveTo>
                  <a:cubicBezTo>
                    <a:pt x="114" y="202"/>
                    <a:pt x="106" y="213"/>
                    <a:pt x="98" y="224"/>
                  </a:cubicBezTo>
                  <a:cubicBezTo>
                    <a:pt x="106" y="230"/>
                    <a:pt x="106" y="230"/>
                    <a:pt x="106" y="230"/>
                  </a:cubicBezTo>
                  <a:cubicBezTo>
                    <a:pt x="114" y="219"/>
                    <a:pt x="122" y="208"/>
                    <a:pt x="131" y="198"/>
                  </a:cubicBezTo>
                  <a:cubicBezTo>
                    <a:pt x="123" y="192"/>
                    <a:pt x="123" y="192"/>
                    <a:pt x="123" y="192"/>
                  </a:cubicBezTo>
                  <a:moveTo>
                    <a:pt x="886" y="136"/>
                  </a:moveTo>
                  <a:cubicBezTo>
                    <a:pt x="880" y="144"/>
                    <a:pt x="880" y="144"/>
                    <a:pt x="880" y="144"/>
                  </a:cubicBezTo>
                  <a:cubicBezTo>
                    <a:pt x="889" y="152"/>
                    <a:pt x="899" y="162"/>
                    <a:pt x="908" y="171"/>
                  </a:cubicBezTo>
                  <a:cubicBezTo>
                    <a:pt x="916" y="164"/>
                    <a:pt x="916" y="164"/>
                    <a:pt x="916" y="164"/>
                  </a:cubicBezTo>
                  <a:cubicBezTo>
                    <a:pt x="906" y="155"/>
                    <a:pt x="896" y="145"/>
                    <a:pt x="886" y="136"/>
                  </a:cubicBezTo>
                  <a:moveTo>
                    <a:pt x="179" y="133"/>
                  </a:moveTo>
                  <a:cubicBezTo>
                    <a:pt x="169" y="142"/>
                    <a:pt x="160" y="152"/>
                    <a:pt x="150" y="162"/>
                  </a:cubicBezTo>
                  <a:cubicBezTo>
                    <a:pt x="157" y="168"/>
                    <a:pt x="157" y="168"/>
                    <a:pt x="157" y="168"/>
                  </a:cubicBezTo>
                  <a:cubicBezTo>
                    <a:pt x="167" y="159"/>
                    <a:pt x="176" y="150"/>
                    <a:pt x="186" y="141"/>
                  </a:cubicBezTo>
                  <a:cubicBezTo>
                    <a:pt x="179" y="133"/>
                    <a:pt x="179" y="133"/>
                    <a:pt x="179" y="133"/>
                  </a:cubicBezTo>
                  <a:moveTo>
                    <a:pt x="822" y="87"/>
                  </a:moveTo>
                  <a:cubicBezTo>
                    <a:pt x="816" y="95"/>
                    <a:pt x="816" y="95"/>
                    <a:pt x="816" y="95"/>
                  </a:cubicBezTo>
                  <a:cubicBezTo>
                    <a:pt x="827" y="102"/>
                    <a:pt x="838" y="110"/>
                    <a:pt x="849" y="118"/>
                  </a:cubicBezTo>
                  <a:cubicBezTo>
                    <a:pt x="855" y="110"/>
                    <a:pt x="855" y="110"/>
                    <a:pt x="855" y="110"/>
                  </a:cubicBezTo>
                  <a:cubicBezTo>
                    <a:pt x="844" y="102"/>
                    <a:pt x="833" y="94"/>
                    <a:pt x="822" y="87"/>
                  </a:cubicBezTo>
                  <a:moveTo>
                    <a:pt x="244" y="85"/>
                  </a:moveTo>
                  <a:cubicBezTo>
                    <a:pt x="233" y="92"/>
                    <a:pt x="222" y="99"/>
                    <a:pt x="211" y="108"/>
                  </a:cubicBezTo>
                  <a:cubicBezTo>
                    <a:pt x="217" y="116"/>
                    <a:pt x="217" y="116"/>
                    <a:pt x="217" y="116"/>
                  </a:cubicBezTo>
                  <a:cubicBezTo>
                    <a:pt x="228" y="108"/>
                    <a:pt x="239" y="100"/>
                    <a:pt x="250" y="93"/>
                  </a:cubicBezTo>
                  <a:cubicBezTo>
                    <a:pt x="244" y="85"/>
                    <a:pt x="244" y="85"/>
                    <a:pt x="244" y="85"/>
                  </a:cubicBezTo>
                  <a:moveTo>
                    <a:pt x="750" y="48"/>
                  </a:moveTo>
                  <a:cubicBezTo>
                    <a:pt x="746" y="57"/>
                    <a:pt x="746" y="57"/>
                    <a:pt x="746" y="57"/>
                  </a:cubicBezTo>
                  <a:cubicBezTo>
                    <a:pt x="758" y="62"/>
                    <a:pt x="770" y="68"/>
                    <a:pt x="782" y="75"/>
                  </a:cubicBezTo>
                  <a:cubicBezTo>
                    <a:pt x="787" y="65"/>
                    <a:pt x="787" y="65"/>
                    <a:pt x="787" y="65"/>
                  </a:cubicBezTo>
                  <a:cubicBezTo>
                    <a:pt x="775" y="59"/>
                    <a:pt x="763" y="53"/>
                    <a:pt x="750" y="48"/>
                  </a:cubicBezTo>
                  <a:moveTo>
                    <a:pt x="316" y="46"/>
                  </a:moveTo>
                  <a:cubicBezTo>
                    <a:pt x="304" y="51"/>
                    <a:pt x="291" y="57"/>
                    <a:pt x="279" y="64"/>
                  </a:cubicBezTo>
                  <a:cubicBezTo>
                    <a:pt x="284" y="73"/>
                    <a:pt x="284" y="73"/>
                    <a:pt x="284" y="73"/>
                  </a:cubicBezTo>
                  <a:cubicBezTo>
                    <a:pt x="296" y="66"/>
                    <a:pt x="308" y="60"/>
                    <a:pt x="320" y="55"/>
                  </a:cubicBezTo>
                  <a:cubicBezTo>
                    <a:pt x="316" y="46"/>
                    <a:pt x="316" y="46"/>
                    <a:pt x="316" y="46"/>
                  </a:cubicBezTo>
                  <a:moveTo>
                    <a:pt x="674" y="20"/>
                  </a:moveTo>
                  <a:cubicBezTo>
                    <a:pt x="671" y="30"/>
                    <a:pt x="671" y="30"/>
                    <a:pt x="671" y="30"/>
                  </a:cubicBezTo>
                  <a:cubicBezTo>
                    <a:pt x="684" y="33"/>
                    <a:pt x="697" y="37"/>
                    <a:pt x="709" y="42"/>
                  </a:cubicBezTo>
                  <a:cubicBezTo>
                    <a:pt x="713" y="32"/>
                    <a:pt x="713" y="32"/>
                    <a:pt x="713" y="32"/>
                  </a:cubicBezTo>
                  <a:cubicBezTo>
                    <a:pt x="700" y="27"/>
                    <a:pt x="687" y="23"/>
                    <a:pt x="674" y="20"/>
                  </a:cubicBezTo>
                  <a:moveTo>
                    <a:pt x="393" y="19"/>
                  </a:moveTo>
                  <a:cubicBezTo>
                    <a:pt x="379" y="22"/>
                    <a:pt x="366" y="26"/>
                    <a:pt x="354" y="31"/>
                  </a:cubicBezTo>
                  <a:cubicBezTo>
                    <a:pt x="357" y="40"/>
                    <a:pt x="357" y="40"/>
                    <a:pt x="357" y="40"/>
                  </a:cubicBezTo>
                  <a:cubicBezTo>
                    <a:pt x="369" y="36"/>
                    <a:pt x="382" y="32"/>
                    <a:pt x="395" y="29"/>
                  </a:cubicBezTo>
                  <a:cubicBezTo>
                    <a:pt x="393" y="19"/>
                    <a:pt x="393" y="19"/>
                    <a:pt x="393" y="19"/>
                  </a:cubicBezTo>
                  <a:moveTo>
                    <a:pt x="594" y="4"/>
                  </a:moveTo>
                  <a:cubicBezTo>
                    <a:pt x="593" y="14"/>
                    <a:pt x="593" y="14"/>
                    <a:pt x="593" y="14"/>
                  </a:cubicBezTo>
                  <a:cubicBezTo>
                    <a:pt x="606" y="15"/>
                    <a:pt x="619" y="18"/>
                    <a:pt x="633" y="20"/>
                  </a:cubicBezTo>
                  <a:cubicBezTo>
                    <a:pt x="634" y="10"/>
                    <a:pt x="634" y="10"/>
                    <a:pt x="634" y="10"/>
                  </a:cubicBezTo>
                  <a:cubicBezTo>
                    <a:pt x="621" y="8"/>
                    <a:pt x="608" y="6"/>
                    <a:pt x="594" y="4"/>
                  </a:cubicBezTo>
                  <a:moveTo>
                    <a:pt x="472" y="3"/>
                  </a:moveTo>
                  <a:cubicBezTo>
                    <a:pt x="459" y="5"/>
                    <a:pt x="445" y="7"/>
                    <a:pt x="432" y="10"/>
                  </a:cubicBezTo>
                  <a:cubicBezTo>
                    <a:pt x="434" y="19"/>
                    <a:pt x="434" y="19"/>
                    <a:pt x="434" y="19"/>
                  </a:cubicBezTo>
                  <a:cubicBezTo>
                    <a:pt x="447" y="17"/>
                    <a:pt x="460" y="15"/>
                    <a:pt x="474" y="14"/>
                  </a:cubicBezTo>
                  <a:cubicBezTo>
                    <a:pt x="472" y="3"/>
                    <a:pt x="472" y="3"/>
                    <a:pt x="472" y="3"/>
                  </a:cubicBezTo>
                  <a:moveTo>
                    <a:pt x="530" y="0"/>
                  </a:moveTo>
                  <a:cubicBezTo>
                    <a:pt x="524" y="0"/>
                    <a:pt x="519" y="0"/>
                    <a:pt x="513" y="1"/>
                  </a:cubicBezTo>
                  <a:cubicBezTo>
                    <a:pt x="513" y="11"/>
                    <a:pt x="513" y="11"/>
                    <a:pt x="513" y="11"/>
                  </a:cubicBezTo>
                  <a:cubicBezTo>
                    <a:pt x="519" y="11"/>
                    <a:pt x="525" y="10"/>
                    <a:pt x="531" y="10"/>
                  </a:cubicBezTo>
                  <a:cubicBezTo>
                    <a:pt x="538" y="10"/>
                    <a:pt x="546" y="11"/>
                    <a:pt x="553" y="11"/>
                  </a:cubicBezTo>
                  <a:cubicBezTo>
                    <a:pt x="553" y="1"/>
                    <a:pt x="553" y="1"/>
                    <a:pt x="553" y="1"/>
                  </a:cubicBezTo>
                  <a:cubicBezTo>
                    <a:pt x="545" y="1"/>
                    <a:pt x="538" y="0"/>
                    <a:pt x="530" y="0"/>
                  </a:cubicBezTo>
                </a:path>
              </a:pathLst>
            </a:custGeom>
            <a:grpFill/>
            <a:ln>
              <a:noFill/>
            </a:ln>
          </p:spPr>
          <p:txBody>
            <a:bodyPr vert="horz" wrap="square" lIns="69596" tIns="34798" rIns="69596" bIns="34798" numCol="1" anchor="t" anchorCtr="0" compatLnSpc="1"/>
            <a:lstStyle/>
            <a:p>
              <a:endParaRPr lang="zh-CN" altLang="en-US" sz="1370"/>
            </a:p>
          </p:txBody>
        </p:sp>
        <p:sp>
          <p:nvSpPr>
            <p:cNvPr id="36" name="Freeform 393"/>
            <p:cNvSpPr>
              <a:spLocks noEditPoints="1"/>
            </p:cNvSpPr>
            <p:nvPr/>
          </p:nvSpPr>
          <p:spPr bwMode="auto">
            <a:xfrm>
              <a:off x="679450" y="-1987550"/>
              <a:ext cx="10836275" cy="10829919"/>
            </a:xfrm>
            <a:custGeom>
              <a:avLst/>
              <a:gdLst>
                <a:gd name="T0" fmla="*/ 1505 w 2887"/>
                <a:gd name="T1" fmla="*/ 2884 h 2885"/>
                <a:gd name="T2" fmla="*/ 1584 w 2887"/>
                <a:gd name="T3" fmla="*/ 2868 h 2885"/>
                <a:gd name="T4" fmla="*/ 1226 w 2887"/>
                <a:gd name="T5" fmla="*/ 2858 h 2885"/>
                <a:gd name="T6" fmla="*/ 1187 w 2887"/>
                <a:gd name="T7" fmla="*/ 2852 h 2885"/>
                <a:gd name="T8" fmla="*/ 1107 w 2887"/>
                <a:gd name="T9" fmla="*/ 2845 h 2885"/>
                <a:gd name="T10" fmla="*/ 991 w 2887"/>
                <a:gd name="T11" fmla="*/ 2813 h 2885"/>
                <a:gd name="T12" fmla="*/ 919 w 2887"/>
                <a:gd name="T13" fmla="*/ 2776 h 2885"/>
                <a:gd name="T14" fmla="*/ 1970 w 2887"/>
                <a:gd name="T15" fmla="*/ 2775 h 2885"/>
                <a:gd name="T16" fmla="*/ 2047 w 2887"/>
                <a:gd name="T17" fmla="*/ 2753 h 2885"/>
                <a:gd name="T18" fmla="*/ 2083 w 2887"/>
                <a:gd name="T19" fmla="*/ 2736 h 2885"/>
                <a:gd name="T20" fmla="*/ 2149 w 2887"/>
                <a:gd name="T21" fmla="*/ 2690 h 2885"/>
                <a:gd name="T22" fmla="*/ 2250 w 2887"/>
                <a:gd name="T23" fmla="*/ 2627 h 2885"/>
                <a:gd name="T24" fmla="*/ 573 w 2887"/>
                <a:gd name="T25" fmla="*/ 2581 h 2885"/>
                <a:gd name="T26" fmla="*/ 541 w 2887"/>
                <a:gd name="T27" fmla="*/ 2556 h 2885"/>
                <a:gd name="T28" fmla="*/ 474 w 2887"/>
                <a:gd name="T29" fmla="*/ 2512 h 2885"/>
                <a:gd name="T30" fmla="*/ 388 w 2887"/>
                <a:gd name="T31" fmla="*/ 2427 h 2885"/>
                <a:gd name="T32" fmla="*/ 343 w 2887"/>
                <a:gd name="T33" fmla="*/ 2361 h 2885"/>
                <a:gd name="T34" fmla="*/ 2544 w 2887"/>
                <a:gd name="T35" fmla="*/ 2360 h 2885"/>
                <a:gd name="T36" fmla="*/ 2602 w 2887"/>
                <a:gd name="T37" fmla="*/ 2303 h 2885"/>
                <a:gd name="T38" fmla="*/ 2625 w 2887"/>
                <a:gd name="T39" fmla="*/ 2271 h 2885"/>
                <a:gd name="T40" fmla="*/ 2661 w 2887"/>
                <a:gd name="T41" fmla="*/ 2199 h 2885"/>
                <a:gd name="T42" fmla="*/ 2720 w 2887"/>
                <a:gd name="T43" fmla="*/ 2095 h 2885"/>
                <a:gd name="T44" fmla="*/ 133 w 2887"/>
                <a:gd name="T45" fmla="*/ 2024 h 2885"/>
                <a:gd name="T46" fmla="*/ 117 w 2887"/>
                <a:gd name="T47" fmla="*/ 1988 h 2885"/>
                <a:gd name="T48" fmla="*/ 80 w 2887"/>
                <a:gd name="T49" fmla="*/ 1917 h 2885"/>
                <a:gd name="T50" fmla="*/ 45 w 2887"/>
                <a:gd name="T51" fmla="*/ 1802 h 2885"/>
                <a:gd name="T52" fmla="*/ 37 w 2887"/>
                <a:gd name="T53" fmla="*/ 1722 h 2885"/>
                <a:gd name="T54" fmla="*/ 2850 w 2887"/>
                <a:gd name="T55" fmla="*/ 1719 h 2885"/>
                <a:gd name="T56" fmla="*/ 2873 w 2887"/>
                <a:gd name="T57" fmla="*/ 1642 h 2885"/>
                <a:gd name="T58" fmla="*/ 2868 w 2887"/>
                <a:gd name="T59" fmla="*/ 1601 h 2885"/>
                <a:gd name="T60" fmla="*/ 10 w 2887"/>
                <a:gd name="T61" fmla="*/ 1485 h 2885"/>
                <a:gd name="T62" fmla="*/ 10 w 2887"/>
                <a:gd name="T63" fmla="*/ 1444 h 2885"/>
                <a:gd name="T64" fmla="*/ 2 w 2887"/>
                <a:gd name="T65" fmla="*/ 1365 h 2885"/>
                <a:gd name="T66" fmla="*/ 13 w 2887"/>
                <a:gd name="T67" fmla="*/ 1245 h 2885"/>
                <a:gd name="T68" fmla="*/ 2873 w 2887"/>
                <a:gd name="T69" fmla="*/ 1237 h 2885"/>
                <a:gd name="T70" fmla="*/ 2866 w 2887"/>
                <a:gd name="T71" fmla="*/ 1198 h 2885"/>
                <a:gd name="T72" fmla="*/ 2841 w 2887"/>
                <a:gd name="T73" fmla="*/ 1122 h 2885"/>
                <a:gd name="T74" fmla="*/ 2809 w 2887"/>
                <a:gd name="T75" fmla="*/ 1006 h 2885"/>
                <a:gd name="T76" fmla="*/ 2792 w 2887"/>
                <a:gd name="T77" fmla="*/ 928 h 2885"/>
                <a:gd name="T78" fmla="*/ 122 w 2887"/>
                <a:gd name="T79" fmla="*/ 861 h 2885"/>
                <a:gd name="T80" fmla="*/ 165 w 2887"/>
                <a:gd name="T81" fmla="*/ 793 h 2885"/>
                <a:gd name="T82" fmla="*/ 184 w 2887"/>
                <a:gd name="T83" fmla="*/ 757 h 2885"/>
                <a:gd name="T84" fmla="*/ 216 w 2887"/>
                <a:gd name="T85" fmla="*/ 683 h 2885"/>
                <a:gd name="T86" fmla="*/ 283 w 2887"/>
                <a:gd name="T87" fmla="*/ 583 h 2885"/>
                <a:gd name="T88" fmla="*/ 2599 w 2887"/>
                <a:gd name="T89" fmla="*/ 578 h 2885"/>
                <a:gd name="T90" fmla="*/ 2575 w 2887"/>
                <a:gd name="T91" fmla="*/ 547 h 2885"/>
                <a:gd name="T92" fmla="*/ 2516 w 2887"/>
                <a:gd name="T93" fmla="*/ 492 h 2885"/>
                <a:gd name="T94" fmla="*/ 2433 w 2887"/>
                <a:gd name="T95" fmla="*/ 406 h 2885"/>
                <a:gd name="T96" fmla="*/ 2380 w 2887"/>
                <a:gd name="T97" fmla="*/ 345 h 2885"/>
                <a:gd name="T98" fmla="*/ 564 w 2887"/>
                <a:gd name="T99" fmla="*/ 298 h 2885"/>
                <a:gd name="T100" fmla="*/ 635 w 2887"/>
                <a:gd name="T101" fmla="*/ 259 h 2885"/>
                <a:gd name="T102" fmla="*/ 668 w 2887"/>
                <a:gd name="T103" fmla="*/ 238 h 2885"/>
                <a:gd name="T104" fmla="*/ 731 w 2887"/>
                <a:gd name="T105" fmla="*/ 188 h 2885"/>
                <a:gd name="T106" fmla="*/ 838 w 2887"/>
                <a:gd name="T107" fmla="*/ 133 h 2885"/>
                <a:gd name="T108" fmla="*/ 2043 w 2887"/>
                <a:gd name="T109" fmla="*/ 130 h 2885"/>
                <a:gd name="T110" fmla="*/ 2006 w 2887"/>
                <a:gd name="T111" fmla="*/ 114 h 2885"/>
                <a:gd name="T112" fmla="*/ 1928 w 2887"/>
                <a:gd name="T113" fmla="*/ 94 h 2885"/>
                <a:gd name="T114" fmla="*/ 1814 w 2887"/>
                <a:gd name="T115" fmla="*/ 58 h 2885"/>
                <a:gd name="T116" fmla="*/ 1738 w 2887"/>
                <a:gd name="T117" fmla="*/ 30 h 2885"/>
                <a:gd name="T118" fmla="*/ 1220 w 2887"/>
                <a:gd name="T119" fmla="*/ 17 h 2885"/>
                <a:gd name="T120" fmla="*/ 1300 w 2887"/>
                <a:gd name="T121" fmla="*/ 17 h 2885"/>
                <a:gd name="T122" fmla="*/ 1340 w 2887"/>
                <a:gd name="T123" fmla="*/ 13 h 2885"/>
                <a:gd name="T124" fmla="*/ 1419 w 2887"/>
                <a:gd name="T125"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7" h="2885">
                  <a:moveTo>
                    <a:pt x="1385" y="2874"/>
                  </a:moveTo>
                  <a:cubicBezTo>
                    <a:pt x="1385" y="2884"/>
                    <a:pt x="1385" y="2884"/>
                    <a:pt x="1385" y="2884"/>
                  </a:cubicBezTo>
                  <a:cubicBezTo>
                    <a:pt x="1398" y="2884"/>
                    <a:pt x="1411" y="2885"/>
                    <a:pt x="1425" y="2885"/>
                  </a:cubicBezTo>
                  <a:cubicBezTo>
                    <a:pt x="1425" y="2875"/>
                    <a:pt x="1425" y="2875"/>
                    <a:pt x="1425" y="2875"/>
                  </a:cubicBezTo>
                  <a:cubicBezTo>
                    <a:pt x="1412" y="2875"/>
                    <a:pt x="1398" y="2874"/>
                    <a:pt x="1385" y="2874"/>
                  </a:cubicBezTo>
                  <a:moveTo>
                    <a:pt x="1504" y="2874"/>
                  </a:moveTo>
                  <a:cubicBezTo>
                    <a:pt x="1491" y="2874"/>
                    <a:pt x="1478" y="2875"/>
                    <a:pt x="1465" y="2875"/>
                  </a:cubicBezTo>
                  <a:cubicBezTo>
                    <a:pt x="1465" y="2885"/>
                    <a:pt x="1465" y="2885"/>
                    <a:pt x="1465" y="2885"/>
                  </a:cubicBezTo>
                  <a:cubicBezTo>
                    <a:pt x="1478" y="2885"/>
                    <a:pt x="1492" y="2884"/>
                    <a:pt x="1505" y="2884"/>
                  </a:cubicBezTo>
                  <a:cubicBezTo>
                    <a:pt x="1504" y="2874"/>
                    <a:pt x="1504" y="2874"/>
                    <a:pt x="1504" y="2874"/>
                  </a:cubicBezTo>
                  <a:moveTo>
                    <a:pt x="1305" y="2868"/>
                  </a:moveTo>
                  <a:cubicBezTo>
                    <a:pt x="1305" y="2878"/>
                    <a:pt x="1305" y="2878"/>
                    <a:pt x="1305" y="2878"/>
                  </a:cubicBezTo>
                  <a:cubicBezTo>
                    <a:pt x="1311" y="2879"/>
                    <a:pt x="1317" y="2880"/>
                    <a:pt x="1323" y="2880"/>
                  </a:cubicBezTo>
                  <a:cubicBezTo>
                    <a:pt x="1330" y="2881"/>
                    <a:pt x="1338" y="2881"/>
                    <a:pt x="1345" y="2882"/>
                  </a:cubicBezTo>
                  <a:cubicBezTo>
                    <a:pt x="1345" y="2871"/>
                    <a:pt x="1345" y="2871"/>
                    <a:pt x="1345" y="2871"/>
                  </a:cubicBezTo>
                  <a:cubicBezTo>
                    <a:pt x="1338" y="2871"/>
                    <a:pt x="1331" y="2870"/>
                    <a:pt x="1324" y="2870"/>
                  </a:cubicBezTo>
                  <a:cubicBezTo>
                    <a:pt x="1318" y="2869"/>
                    <a:pt x="1312" y="2869"/>
                    <a:pt x="1305" y="2868"/>
                  </a:cubicBezTo>
                  <a:moveTo>
                    <a:pt x="1584" y="2868"/>
                  </a:moveTo>
                  <a:cubicBezTo>
                    <a:pt x="1571" y="2869"/>
                    <a:pt x="1558" y="2871"/>
                    <a:pt x="1544" y="2871"/>
                  </a:cubicBezTo>
                  <a:cubicBezTo>
                    <a:pt x="1545" y="2882"/>
                    <a:pt x="1545" y="2882"/>
                    <a:pt x="1545" y="2882"/>
                  </a:cubicBezTo>
                  <a:cubicBezTo>
                    <a:pt x="1558" y="2881"/>
                    <a:pt x="1572" y="2880"/>
                    <a:pt x="1585" y="2878"/>
                  </a:cubicBezTo>
                  <a:cubicBezTo>
                    <a:pt x="1584" y="2868"/>
                    <a:pt x="1584" y="2868"/>
                    <a:pt x="1584" y="2868"/>
                  </a:cubicBezTo>
                  <a:moveTo>
                    <a:pt x="1226" y="2858"/>
                  </a:moveTo>
                  <a:cubicBezTo>
                    <a:pt x="1225" y="2868"/>
                    <a:pt x="1225" y="2868"/>
                    <a:pt x="1225" y="2868"/>
                  </a:cubicBezTo>
                  <a:cubicBezTo>
                    <a:pt x="1238" y="2870"/>
                    <a:pt x="1251" y="2872"/>
                    <a:pt x="1265" y="2874"/>
                  </a:cubicBezTo>
                  <a:cubicBezTo>
                    <a:pt x="1266" y="2864"/>
                    <a:pt x="1266" y="2864"/>
                    <a:pt x="1266" y="2864"/>
                  </a:cubicBezTo>
                  <a:cubicBezTo>
                    <a:pt x="1253" y="2862"/>
                    <a:pt x="1240" y="2861"/>
                    <a:pt x="1226" y="2858"/>
                  </a:cubicBezTo>
                  <a:moveTo>
                    <a:pt x="1663" y="2858"/>
                  </a:moveTo>
                  <a:cubicBezTo>
                    <a:pt x="1650" y="2860"/>
                    <a:pt x="1637" y="2862"/>
                    <a:pt x="1624" y="2864"/>
                  </a:cubicBezTo>
                  <a:cubicBezTo>
                    <a:pt x="1625" y="2874"/>
                    <a:pt x="1625" y="2874"/>
                    <a:pt x="1625" y="2874"/>
                  </a:cubicBezTo>
                  <a:cubicBezTo>
                    <a:pt x="1638" y="2872"/>
                    <a:pt x="1651" y="2870"/>
                    <a:pt x="1665" y="2868"/>
                  </a:cubicBezTo>
                  <a:cubicBezTo>
                    <a:pt x="1663" y="2858"/>
                    <a:pt x="1663" y="2858"/>
                    <a:pt x="1663" y="2858"/>
                  </a:cubicBezTo>
                  <a:moveTo>
                    <a:pt x="1148" y="2844"/>
                  </a:moveTo>
                  <a:cubicBezTo>
                    <a:pt x="1146" y="2854"/>
                    <a:pt x="1146" y="2854"/>
                    <a:pt x="1146" y="2854"/>
                  </a:cubicBezTo>
                  <a:cubicBezTo>
                    <a:pt x="1159" y="2857"/>
                    <a:pt x="1172" y="2859"/>
                    <a:pt x="1185" y="2862"/>
                  </a:cubicBezTo>
                  <a:cubicBezTo>
                    <a:pt x="1187" y="2852"/>
                    <a:pt x="1187" y="2852"/>
                    <a:pt x="1187" y="2852"/>
                  </a:cubicBezTo>
                  <a:cubicBezTo>
                    <a:pt x="1174" y="2850"/>
                    <a:pt x="1161" y="2847"/>
                    <a:pt x="1148" y="2844"/>
                  </a:cubicBezTo>
                  <a:moveTo>
                    <a:pt x="1741" y="2844"/>
                  </a:moveTo>
                  <a:cubicBezTo>
                    <a:pt x="1728" y="2847"/>
                    <a:pt x="1715" y="2849"/>
                    <a:pt x="1702" y="2852"/>
                  </a:cubicBezTo>
                  <a:cubicBezTo>
                    <a:pt x="1704" y="2862"/>
                    <a:pt x="1704" y="2862"/>
                    <a:pt x="1704" y="2862"/>
                  </a:cubicBezTo>
                  <a:cubicBezTo>
                    <a:pt x="1717" y="2859"/>
                    <a:pt x="1730" y="2857"/>
                    <a:pt x="1743" y="2854"/>
                  </a:cubicBezTo>
                  <a:cubicBezTo>
                    <a:pt x="1741" y="2844"/>
                    <a:pt x="1741" y="2844"/>
                    <a:pt x="1741" y="2844"/>
                  </a:cubicBezTo>
                  <a:moveTo>
                    <a:pt x="1071" y="2826"/>
                  </a:moveTo>
                  <a:cubicBezTo>
                    <a:pt x="1068" y="2836"/>
                    <a:pt x="1068" y="2836"/>
                    <a:pt x="1068" y="2836"/>
                  </a:cubicBezTo>
                  <a:cubicBezTo>
                    <a:pt x="1081" y="2839"/>
                    <a:pt x="1094" y="2842"/>
                    <a:pt x="1107" y="2845"/>
                  </a:cubicBezTo>
                  <a:cubicBezTo>
                    <a:pt x="1109" y="2836"/>
                    <a:pt x="1109" y="2836"/>
                    <a:pt x="1109" y="2836"/>
                  </a:cubicBezTo>
                  <a:cubicBezTo>
                    <a:pt x="1096" y="2833"/>
                    <a:pt x="1083" y="2829"/>
                    <a:pt x="1071" y="2826"/>
                  </a:cubicBezTo>
                  <a:moveTo>
                    <a:pt x="1819" y="2825"/>
                  </a:moveTo>
                  <a:cubicBezTo>
                    <a:pt x="1806" y="2829"/>
                    <a:pt x="1793" y="2832"/>
                    <a:pt x="1780" y="2835"/>
                  </a:cubicBezTo>
                  <a:cubicBezTo>
                    <a:pt x="1783" y="2845"/>
                    <a:pt x="1783" y="2845"/>
                    <a:pt x="1783" y="2845"/>
                  </a:cubicBezTo>
                  <a:cubicBezTo>
                    <a:pt x="1796" y="2842"/>
                    <a:pt x="1808" y="2839"/>
                    <a:pt x="1821" y="2835"/>
                  </a:cubicBezTo>
                  <a:cubicBezTo>
                    <a:pt x="1819" y="2825"/>
                    <a:pt x="1819" y="2825"/>
                    <a:pt x="1819" y="2825"/>
                  </a:cubicBezTo>
                  <a:moveTo>
                    <a:pt x="994" y="2803"/>
                  </a:moveTo>
                  <a:cubicBezTo>
                    <a:pt x="991" y="2813"/>
                    <a:pt x="991" y="2813"/>
                    <a:pt x="991" y="2813"/>
                  </a:cubicBezTo>
                  <a:cubicBezTo>
                    <a:pt x="1004" y="2817"/>
                    <a:pt x="1017" y="2821"/>
                    <a:pt x="1030" y="2825"/>
                  </a:cubicBezTo>
                  <a:cubicBezTo>
                    <a:pt x="1032" y="2815"/>
                    <a:pt x="1032" y="2815"/>
                    <a:pt x="1032" y="2815"/>
                  </a:cubicBezTo>
                  <a:cubicBezTo>
                    <a:pt x="1020" y="2811"/>
                    <a:pt x="1007" y="2807"/>
                    <a:pt x="994" y="2803"/>
                  </a:cubicBezTo>
                  <a:moveTo>
                    <a:pt x="1895" y="2802"/>
                  </a:moveTo>
                  <a:cubicBezTo>
                    <a:pt x="1882" y="2807"/>
                    <a:pt x="1870" y="2810"/>
                    <a:pt x="1857" y="2814"/>
                  </a:cubicBezTo>
                  <a:cubicBezTo>
                    <a:pt x="1860" y="2824"/>
                    <a:pt x="1860" y="2824"/>
                    <a:pt x="1860" y="2824"/>
                  </a:cubicBezTo>
                  <a:cubicBezTo>
                    <a:pt x="1873" y="2820"/>
                    <a:pt x="1885" y="2816"/>
                    <a:pt x="1898" y="2812"/>
                  </a:cubicBezTo>
                  <a:cubicBezTo>
                    <a:pt x="1895" y="2802"/>
                    <a:pt x="1895" y="2802"/>
                    <a:pt x="1895" y="2802"/>
                  </a:cubicBezTo>
                  <a:moveTo>
                    <a:pt x="919" y="2776"/>
                  </a:moveTo>
                  <a:cubicBezTo>
                    <a:pt x="916" y="2785"/>
                    <a:pt x="916" y="2785"/>
                    <a:pt x="916" y="2785"/>
                  </a:cubicBezTo>
                  <a:cubicBezTo>
                    <a:pt x="928" y="2790"/>
                    <a:pt x="941" y="2795"/>
                    <a:pt x="953" y="2800"/>
                  </a:cubicBezTo>
                  <a:cubicBezTo>
                    <a:pt x="957" y="2790"/>
                    <a:pt x="957" y="2790"/>
                    <a:pt x="957" y="2790"/>
                  </a:cubicBezTo>
                  <a:cubicBezTo>
                    <a:pt x="944" y="2786"/>
                    <a:pt x="932" y="2781"/>
                    <a:pt x="919" y="2776"/>
                  </a:cubicBezTo>
                  <a:moveTo>
                    <a:pt x="1970" y="2775"/>
                  </a:moveTo>
                  <a:cubicBezTo>
                    <a:pt x="1957" y="2780"/>
                    <a:pt x="1945" y="2785"/>
                    <a:pt x="1932" y="2789"/>
                  </a:cubicBezTo>
                  <a:cubicBezTo>
                    <a:pt x="1936" y="2799"/>
                    <a:pt x="1936" y="2799"/>
                    <a:pt x="1936" y="2799"/>
                  </a:cubicBezTo>
                  <a:cubicBezTo>
                    <a:pt x="1948" y="2794"/>
                    <a:pt x="1961" y="2790"/>
                    <a:pt x="1973" y="2785"/>
                  </a:cubicBezTo>
                  <a:cubicBezTo>
                    <a:pt x="1970" y="2775"/>
                    <a:pt x="1970" y="2775"/>
                    <a:pt x="1970" y="2775"/>
                  </a:cubicBezTo>
                  <a:moveTo>
                    <a:pt x="846" y="2745"/>
                  </a:moveTo>
                  <a:cubicBezTo>
                    <a:pt x="842" y="2754"/>
                    <a:pt x="842" y="2754"/>
                    <a:pt x="842" y="2754"/>
                  </a:cubicBezTo>
                  <a:cubicBezTo>
                    <a:pt x="854" y="2760"/>
                    <a:pt x="866" y="2765"/>
                    <a:pt x="878" y="2770"/>
                  </a:cubicBezTo>
                  <a:cubicBezTo>
                    <a:pt x="882" y="2761"/>
                    <a:pt x="882" y="2761"/>
                    <a:pt x="882" y="2761"/>
                  </a:cubicBezTo>
                  <a:cubicBezTo>
                    <a:pt x="870" y="2756"/>
                    <a:pt x="858" y="2751"/>
                    <a:pt x="846" y="2745"/>
                  </a:cubicBezTo>
                  <a:moveTo>
                    <a:pt x="2042" y="2744"/>
                  </a:moveTo>
                  <a:cubicBezTo>
                    <a:pt x="2031" y="2750"/>
                    <a:pt x="2018" y="2755"/>
                    <a:pt x="2006" y="2760"/>
                  </a:cubicBezTo>
                  <a:cubicBezTo>
                    <a:pt x="2010" y="2770"/>
                    <a:pt x="2010" y="2770"/>
                    <a:pt x="2010" y="2770"/>
                  </a:cubicBezTo>
                  <a:cubicBezTo>
                    <a:pt x="2022" y="2764"/>
                    <a:pt x="2035" y="2759"/>
                    <a:pt x="2047" y="2753"/>
                  </a:cubicBezTo>
                  <a:cubicBezTo>
                    <a:pt x="2042" y="2744"/>
                    <a:pt x="2042" y="2744"/>
                    <a:pt x="2042" y="2744"/>
                  </a:cubicBezTo>
                  <a:moveTo>
                    <a:pt x="774" y="2710"/>
                  </a:moveTo>
                  <a:cubicBezTo>
                    <a:pt x="769" y="2718"/>
                    <a:pt x="769" y="2718"/>
                    <a:pt x="769" y="2718"/>
                  </a:cubicBezTo>
                  <a:cubicBezTo>
                    <a:pt x="781" y="2725"/>
                    <a:pt x="793" y="2731"/>
                    <a:pt x="805" y="2737"/>
                  </a:cubicBezTo>
                  <a:cubicBezTo>
                    <a:pt x="810" y="2728"/>
                    <a:pt x="810" y="2728"/>
                    <a:pt x="810" y="2728"/>
                  </a:cubicBezTo>
                  <a:cubicBezTo>
                    <a:pt x="798" y="2722"/>
                    <a:pt x="786" y="2716"/>
                    <a:pt x="774" y="2710"/>
                  </a:cubicBezTo>
                  <a:moveTo>
                    <a:pt x="2114" y="2709"/>
                  </a:moveTo>
                  <a:cubicBezTo>
                    <a:pt x="2102" y="2715"/>
                    <a:pt x="2090" y="2721"/>
                    <a:pt x="2079" y="2727"/>
                  </a:cubicBezTo>
                  <a:cubicBezTo>
                    <a:pt x="2083" y="2736"/>
                    <a:pt x="2083" y="2736"/>
                    <a:pt x="2083" y="2736"/>
                  </a:cubicBezTo>
                  <a:cubicBezTo>
                    <a:pt x="2095" y="2730"/>
                    <a:pt x="2107" y="2724"/>
                    <a:pt x="2119" y="2718"/>
                  </a:cubicBezTo>
                  <a:cubicBezTo>
                    <a:pt x="2114" y="2709"/>
                    <a:pt x="2114" y="2709"/>
                    <a:pt x="2114" y="2709"/>
                  </a:cubicBezTo>
                  <a:moveTo>
                    <a:pt x="705" y="2670"/>
                  </a:moveTo>
                  <a:cubicBezTo>
                    <a:pt x="699" y="2679"/>
                    <a:pt x="699" y="2679"/>
                    <a:pt x="699" y="2679"/>
                  </a:cubicBezTo>
                  <a:cubicBezTo>
                    <a:pt x="711" y="2686"/>
                    <a:pt x="722" y="2693"/>
                    <a:pt x="734" y="2699"/>
                  </a:cubicBezTo>
                  <a:cubicBezTo>
                    <a:pt x="739" y="2691"/>
                    <a:pt x="739" y="2691"/>
                    <a:pt x="739" y="2691"/>
                  </a:cubicBezTo>
                  <a:cubicBezTo>
                    <a:pt x="728" y="2684"/>
                    <a:pt x="716" y="2677"/>
                    <a:pt x="705" y="2670"/>
                  </a:cubicBezTo>
                  <a:moveTo>
                    <a:pt x="2183" y="2670"/>
                  </a:moveTo>
                  <a:cubicBezTo>
                    <a:pt x="2172" y="2677"/>
                    <a:pt x="2160" y="2683"/>
                    <a:pt x="2149" y="2690"/>
                  </a:cubicBezTo>
                  <a:cubicBezTo>
                    <a:pt x="2154" y="2698"/>
                    <a:pt x="2154" y="2698"/>
                    <a:pt x="2154" y="2698"/>
                  </a:cubicBezTo>
                  <a:cubicBezTo>
                    <a:pt x="2165" y="2692"/>
                    <a:pt x="2177" y="2685"/>
                    <a:pt x="2188" y="2678"/>
                  </a:cubicBezTo>
                  <a:cubicBezTo>
                    <a:pt x="2183" y="2670"/>
                    <a:pt x="2183" y="2670"/>
                    <a:pt x="2183" y="2670"/>
                  </a:cubicBezTo>
                  <a:moveTo>
                    <a:pt x="637" y="2627"/>
                  </a:moveTo>
                  <a:cubicBezTo>
                    <a:pt x="632" y="2636"/>
                    <a:pt x="632" y="2636"/>
                    <a:pt x="632" y="2636"/>
                  </a:cubicBezTo>
                  <a:cubicBezTo>
                    <a:pt x="643" y="2643"/>
                    <a:pt x="654" y="2651"/>
                    <a:pt x="665" y="2658"/>
                  </a:cubicBezTo>
                  <a:cubicBezTo>
                    <a:pt x="671" y="2649"/>
                    <a:pt x="671" y="2649"/>
                    <a:pt x="671" y="2649"/>
                  </a:cubicBezTo>
                  <a:cubicBezTo>
                    <a:pt x="659" y="2642"/>
                    <a:pt x="648" y="2635"/>
                    <a:pt x="637" y="2627"/>
                  </a:cubicBezTo>
                  <a:moveTo>
                    <a:pt x="2250" y="2627"/>
                  </a:moveTo>
                  <a:cubicBezTo>
                    <a:pt x="2239" y="2634"/>
                    <a:pt x="2228" y="2642"/>
                    <a:pt x="2217" y="2649"/>
                  </a:cubicBezTo>
                  <a:cubicBezTo>
                    <a:pt x="2222" y="2657"/>
                    <a:pt x="2222" y="2657"/>
                    <a:pt x="2222" y="2657"/>
                  </a:cubicBezTo>
                  <a:cubicBezTo>
                    <a:pt x="2234" y="2650"/>
                    <a:pt x="2245" y="2642"/>
                    <a:pt x="2256" y="2635"/>
                  </a:cubicBezTo>
                  <a:cubicBezTo>
                    <a:pt x="2250" y="2627"/>
                    <a:pt x="2250" y="2627"/>
                    <a:pt x="2250" y="2627"/>
                  </a:cubicBezTo>
                  <a:moveTo>
                    <a:pt x="573" y="2581"/>
                  </a:moveTo>
                  <a:cubicBezTo>
                    <a:pt x="567" y="2589"/>
                    <a:pt x="567" y="2589"/>
                    <a:pt x="567" y="2589"/>
                  </a:cubicBezTo>
                  <a:cubicBezTo>
                    <a:pt x="577" y="2597"/>
                    <a:pt x="588" y="2605"/>
                    <a:pt x="599" y="2612"/>
                  </a:cubicBezTo>
                  <a:cubicBezTo>
                    <a:pt x="605" y="2605"/>
                    <a:pt x="605" y="2605"/>
                    <a:pt x="605" y="2605"/>
                  </a:cubicBezTo>
                  <a:cubicBezTo>
                    <a:pt x="594" y="2597"/>
                    <a:pt x="583" y="2589"/>
                    <a:pt x="573" y="2581"/>
                  </a:cubicBezTo>
                  <a:moveTo>
                    <a:pt x="2315" y="2580"/>
                  </a:moveTo>
                  <a:cubicBezTo>
                    <a:pt x="2304" y="2588"/>
                    <a:pt x="2293" y="2596"/>
                    <a:pt x="2283" y="2604"/>
                  </a:cubicBezTo>
                  <a:cubicBezTo>
                    <a:pt x="2288" y="2612"/>
                    <a:pt x="2288" y="2612"/>
                    <a:pt x="2288" y="2612"/>
                  </a:cubicBezTo>
                  <a:cubicBezTo>
                    <a:pt x="2299" y="2604"/>
                    <a:pt x="2310" y="2596"/>
                    <a:pt x="2321" y="2588"/>
                  </a:cubicBezTo>
                  <a:cubicBezTo>
                    <a:pt x="2315" y="2580"/>
                    <a:pt x="2315" y="2580"/>
                    <a:pt x="2315" y="2580"/>
                  </a:cubicBezTo>
                  <a:moveTo>
                    <a:pt x="511" y="2531"/>
                  </a:moveTo>
                  <a:cubicBezTo>
                    <a:pt x="504" y="2538"/>
                    <a:pt x="504" y="2538"/>
                    <a:pt x="504" y="2538"/>
                  </a:cubicBezTo>
                  <a:cubicBezTo>
                    <a:pt x="514" y="2547"/>
                    <a:pt x="525" y="2556"/>
                    <a:pt x="535" y="2564"/>
                  </a:cubicBezTo>
                  <a:cubicBezTo>
                    <a:pt x="541" y="2556"/>
                    <a:pt x="541" y="2556"/>
                    <a:pt x="541" y="2556"/>
                  </a:cubicBezTo>
                  <a:cubicBezTo>
                    <a:pt x="531" y="2548"/>
                    <a:pt x="521" y="2539"/>
                    <a:pt x="511" y="2531"/>
                  </a:cubicBezTo>
                  <a:moveTo>
                    <a:pt x="2376" y="2530"/>
                  </a:moveTo>
                  <a:cubicBezTo>
                    <a:pt x="2366" y="2539"/>
                    <a:pt x="2356" y="2547"/>
                    <a:pt x="2346" y="2556"/>
                  </a:cubicBezTo>
                  <a:cubicBezTo>
                    <a:pt x="2352" y="2563"/>
                    <a:pt x="2352" y="2563"/>
                    <a:pt x="2352" y="2563"/>
                  </a:cubicBezTo>
                  <a:cubicBezTo>
                    <a:pt x="2363" y="2555"/>
                    <a:pt x="2373" y="2546"/>
                    <a:pt x="2383" y="2537"/>
                  </a:cubicBezTo>
                  <a:cubicBezTo>
                    <a:pt x="2376" y="2530"/>
                    <a:pt x="2376" y="2530"/>
                    <a:pt x="2376" y="2530"/>
                  </a:cubicBezTo>
                  <a:moveTo>
                    <a:pt x="452" y="2477"/>
                  </a:moveTo>
                  <a:cubicBezTo>
                    <a:pt x="445" y="2484"/>
                    <a:pt x="445" y="2484"/>
                    <a:pt x="445" y="2484"/>
                  </a:cubicBezTo>
                  <a:cubicBezTo>
                    <a:pt x="455" y="2494"/>
                    <a:pt x="464" y="2502"/>
                    <a:pt x="474" y="2512"/>
                  </a:cubicBezTo>
                  <a:cubicBezTo>
                    <a:pt x="481" y="2504"/>
                    <a:pt x="481" y="2504"/>
                    <a:pt x="481" y="2504"/>
                  </a:cubicBezTo>
                  <a:cubicBezTo>
                    <a:pt x="471" y="2495"/>
                    <a:pt x="461" y="2486"/>
                    <a:pt x="452" y="2477"/>
                  </a:cubicBezTo>
                  <a:moveTo>
                    <a:pt x="2435" y="2476"/>
                  </a:moveTo>
                  <a:cubicBezTo>
                    <a:pt x="2426" y="2486"/>
                    <a:pt x="2416" y="2495"/>
                    <a:pt x="2406" y="2504"/>
                  </a:cubicBezTo>
                  <a:cubicBezTo>
                    <a:pt x="2413" y="2511"/>
                    <a:pt x="2413" y="2511"/>
                    <a:pt x="2413" y="2511"/>
                  </a:cubicBezTo>
                  <a:cubicBezTo>
                    <a:pt x="2423" y="2502"/>
                    <a:pt x="2433" y="2493"/>
                    <a:pt x="2442" y="2484"/>
                  </a:cubicBezTo>
                  <a:cubicBezTo>
                    <a:pt x="2435" y="2476"/>
                    <a:pt x="2435" y="2476"/>
                    <a:pt x="2435" y="2476"/>
                  </a:cubicBezTo>
                  <a:moveTo>
                    <a:pt x="396" y="2420"/>
                  </a:moveTo>
                  <a:cubicBezTo>
                    <a:pt x="388" y="2427"/>
                    <a:pt x="388" y="2427"/>
                    <a:pt x="388" y="2427"/>
                  </a:cubicBezTo>
                  <a:cubicBezTo>
                    <a:pt x="398" y="2437"/>
                    <a:pt x="407" y="2447"/>
                    <a:pt x="416" y="2456"/>
                  </a:cubicBezTo>
                  <a:cubicBezTo>
                    <a:pt x="423" y="2449"/>
                    <a:pt x="423" y="2449"/>
                    <a:pt x="423" y="2449"/>
                  </a:cubicBezTo>
                  <a:cubicBezTo>
                    <a:pt x="414" y="2440"/>
                    <a:pt x="405" y="2430"/>
                    <a:pt x="396" y="2420"/>
                  </a:cubicBezTo>
                  <a:moveTo>
                    <a:pt x="2491" y="2420"/>
                  </a:moveTo>
                  <a:cubicBezTo>
                    <a:pt x="2482" y="2429"/>
                    <a:pt x="2473" y="2439"/>
                    <a:pt x="2464" y="2449"/>
                  </a:cubicBezTo>
                  <a:cubicBezTo>
                    <a:pt x="2471" y="2455"/>
                    <a:pt x="2471" y="2455"/>
                    <a:pt x="2471" y="2455"/>
                  </a:cubicBezTo>
                  <a:cubicBezTo>
                    <a:pt x="2480" y="2446"/>
                    <a:pt x="2490" y="2437"/>
                    <a:pt x="2499" y="2426"/>
                  </a:cubicBezTo>
                  <a:cubicBezTo>
                    <a:pt x="2491" y="2420"/>
                    <a:pt x="2491" y="2420"/>
                    <a:pt x="2491" y="2420"/>
                  </a:cubicBezTo>
                  <a:moveTo>
                    <a:pt x="343" y="2361"/>
                  </a:moveTo>
                  <a:cubicBezTo>
                    <a:pt x="335" y="2367"/>
                    <a:pt x="335" y="2367"/>
                    <a:pt x="335" y="2367"/>
                  </a:cubicBezTo>
                  <a:cubicBezTo>
                    <a:pt x="344" y="2377"/>
                    <a:pt x="353" y="2387"/>
                    <a:pt x="361" y="2398"/>
                  </a:cubicBezTo>
                  <a:cubicBezTo>
                    <a:pt x="369" y="2391"/>
                    <a:pt x="369" y="2391"/>
                    <a:pt x="369" y="2391"/>
                  </a:cubicBezTo>
                  <a:cubicBezTo>
                    <a:pt x="360" y="2381"/>
                    <a:pt x="352" y="2371"/>
                    <a:pt x="343" y="2361"/>
                  </a:cubicBezTo>
                  <a:moveTo>
                    <a:pt x="2544" y="2360"/>
                  </a:moveTo>
                  <a:cubicBezTo>
                    <a:pt x="2536" y="2370"/>
                    <a:pt x="2527" y="2380"/>
                    <a:pt x="2518" y="2391"/>
                  </a:cubicBezTo>
                  <a:cubicBezTo>
                    <a:pt x="2526" y="2397"/>
                    <a:pt x="2526" y="2397"/>
                    <a:pt x="2526" y="2397"/>
                  </a:cubicBezTo>
                  <a:cubicBezTo>
                    <a:pt x="2535" y="2387"/>
                    <a:pt x="2543" y="2377"/>
                    <a:pt x="2552" y="2366"/>
                  </a:cubicBezTo>
                  <a:cubicBezTo>
                    <a:pt x="2544" y="2360"/>
                    <a:pt x="2544" y="2360"/>
                    <a:pt x="2544" y="2360"/>
                  </a:cubicBezTo>
                  <a:moveTo>
                    <a:pt x="294" y="2298"/>
                  </a:moveTo>
                  <a:cubicBezTo>
                    <a:pt x="286" y="2304"/>
                    <a:pt x="286" y="2304"/>
                    <a:pt x="286" y="2304"/>
                  </a:cubicBezTo>
                  <a:cubicBezTo>
                    <a:pt x="294" y="2315"/>
                    <a:pt x="302" y="2325"/>
                    <a:pt x="310" y="2336"/>
                  </a:cubicBezTo>
                  <a:cubicBezTo>
                    <a:pt x="318" y="2330"/>
                    <a:pt x="318" y="2330"/>
                    <a:pt x="318" y="2330"/>
                  </a:cubicBezTo>
                  <a:cubicBezTo>
                    <a:pt x="310" y="2319"/>
                    <a:pt x="302" y="2309"/>
                    <a:pt x="294" y="2298"/>
                  </a:cubicBezTo>
                  <a:moveTo>
                    <a:pt x="2594" y="2297"/>
                  </a:moveTo>
                  <a:cubicBezTo>
                    <a:pt x="2586" y="2308"/>
                    <a:pt x="2578" y="2319"/>
                    <a:pt x="2569" y="2329"/>
                  </a:cubicBezTo>
                  <a:cubicBezTo>
                    <a:pt x="2577" y="2335"/>
                    <a:pt x="2577" y="2335"/>
                    <a:pt x="2577" y="2335"/>
                  </a:cubicBezTo>
                  <a:cubicBezTo>
                    <a:pt x="2585" y="2325"/>
                    <a:pt x="2594" y="2314"/>
                    <a:pt x="2602" y="2303"/>
                  </a:cubicBezTo>
                  <a:cubicBezTo>
                    <a:pt x="2594" y="2297"/>
                    <a:pt x="2594" y="2297"/>
                    <a:pt x="2594" y="2297"/>
                  </a:cubicBezTo>
                  <a:moveTo>
                    <a:pt x="248" y="2233"/>
                  </a:moveTo>
                  <a:cubicBezTo>
                    <a:pt x="240" y="2239"/>
                    <a:pt x="240" y="2239"/>
                    <a:pt x="240" y="2239"/>
                  </a:cubicBezTo>
                  <a:cubicBezTo>
                    <a:pt x="247" y="2250"/>
                    <a:pt x="254" y="2261"/>
                    <a:pt x="262" y="2272"/>
                  </a:cubicBezTo>
                  <a:cubicBezTo>
                    <a:pt x="270" y="2266"/>
                    <a:pt x="270" y="2266"/>
                    <a:pt x="270" y="2266"/>
                  </a:cubicBezTo>
                  <a:cubicBezTo>
                    <a:pt x="263" y="2255"/>
                    <a:pt x="255" y="2244"/>
                    <a:pt x="248" y="2233"/>
                  </a:cubicBezTo>
                  <a:moveTo>
                    <a:pt x="2639" y="2232"/>
                  </a:moveTo>
                  <a:cubicBezTo>
                    <a:pt x="2632" y="2243"/>
                    <a:pt x="2625" y="2254"/>
                    <a:pt x="2617" y="2265"/>
                  </a:cubicBezTo>
                  <a:cubicBezTo>
                    <a:pt x="2625" y="2271"/>
                    <a:pt x="2625" y="2271"/>
                    <a:pt x="2625" y="2271"/>
                  </a:cubicBezTo>
                  <a:cubicBezTo>
                    <a:pt x="2633" y="2260"/>
                    <a:pt x="2640" y="2249"/>
                    <a:pt x="2648" y="2238"/>
                  </a:cubicBezTo>
                  <a:cubicBezTo>
                    <a:pt x="2639" y="2232"/>
                    <a:pt x="2639" y="2232"/>
                    <a:pt x="2639" y="2232"/>
                  </a:cubicBezTo>
                  <a:moveTo>
                    <a:pt x="206" y="2166"/>
                  </a:moveTo>
                  <a:cubicBezTo>
                    <a:pt x="197" y="2171"/>
                    <a:pt x="197" y="2171"/>
                    <a:pt x="197" y="2171"/>
                  </a:cubicBezTo>
                  <a:cubicBezTo>
                    <a:pt x="204" y="2182"/>
                    <a:pt x="211" y="2194"/>
                    <a:pt x="218" y="2205"/>
                  </a:cubicBezTo>
                  <a:cubicBezTo>
                    <a:pt x="226" y="2200"/>
                    <a:pt x="226" y="2200"/>
                    <a:pt x="226" y="2200"/>
                  </a:cubicBezTo>
                  <a:cubicBezTo>
                    <a:pt x="219" y="2189"/>
                    <a:pt x="212" y="2177"/>
                    <a:pt x="206" y="2166"/>
                  </a:cubicBezTo>
                  <a:moveTo>
                    <a:pt x="2682" y="2165"/>
                  </a:moveTo>
                  <a:cubicBezTo>
                    <a:pt x="2675" y="2176"/>
                    <a:pt x="2668" y="2188"/>
                    <a:pt x="2661" y="2199"/>
                  </a:cubicBezTo>
                  <a:cubicBezTo>
                    <a:pt x="2670" y="2204"/>
                    <a:pt x="2670" y="2204"/>
                    <a:pt x="2670" y="2204"/>
                  </a:cubicBezTo>
                  <a:cubicBezTo>
                    <a:pt x="2677" y="2193"/>
                    <a:pt x="2684" y="2181"/>
                    <a:pt x="2690" y="2170"/>
                  </a:cubicBezTo>
                  <a:cubicBezTo>
                    <a:pt x="2682" y="2165"/>
                    <a:pt x="2682" y="2165"/>
                    <a:pt x="2682" y="2165"/>
                  </a:cubicBezTo>
                  <a:moveTo>
                    <a:pt x="168" y="2096"/>
                  </a:moveTo>
                  <a:cubicBezTo>
                    <a:pt x="159" y="2100"/>
                    <a:pt x="159" y="2100"/>
                    <a:pt x="159" y="2100"/>
                  </a:cubicBezTo>
                  <a:cubicBezTo>
                    <a:pt x="165" y="2113"/>
                    <a:pt x="171" y="2124"/>
                    <a:pt x="177" y="2136"/>
                  </a:cubicBezTo>
                  <a:cubicBezTo>
                    <a:pt x="186" y="2131"/>
                    <a:pt x="186" y="2131"/>
                    <a:pt x="186" y="2131"/>
                  </a:cubicBezTo>
                  <a:cubicBezTo>
                    <a:pt x="180" y="2119"/>
                    <a:pt x="174" y="2108"/>
                    <a:pt x="168" y="2096"/>
                  </a:cubicBezTo>
                  <a:moveTo>
                    <a:pt x="2720" y="2095"/>
                  </a:moveTo>
                  <a:cubicBezTo>
                    <a:pt x="2714" y="2107"/>
                    <a:pt x="2708" y="2118"/>
                    <a:pt x="2701" y="2130"/>
                  </a:cubicBezTo>
                  <a:cubicBezTo>
                    <a:pt x="2710" y="2135"/>
                    <a:pt x="2710" y="2135"/>
                    <a:pt x="2710" y="2135"/>
                  </a:cubicBezTo>
                  <a:cubicBezTo>
                    <a:pt x="2717" y="2123"/>
                    <a:pt x="2723" y="2111"/>
                    <a:pt x="2729" y="2099"/>
                  </a:cubicBezTo>
                  <a:cubicBezTo>
                    <a:pt x="2720" y="2095"/>
                    <a:pt x="2720" y="2095"/>
                    <a:pt x="2720" y="2095"/>
                  </a:cubicBezTo>
                  <a:moveTo>
                    <a:pt x="133" y="2024"/>
                  </a:moveTo>
                  <a:cubicBezTo>
                    <a:pt x="124" y="2028"/>
                    <a:pt x="124" y="2028"/>
                    <a:pt x="124" y="2028"/>
                  </a:cubicBezTo>
                  <a:cubicBezTo>
                    <a:pt x="129" y="2040"/>
                    <a:pt x="135" y="2053"/>
                    <a:pt x="141" y="2065"/>
                  </a:cubicBezTo>
                  <a:cubicBezTo>
                    <a:pt x="150" y="2060"/>
                    <a:pt x="150" y="2060"/>
                    <a:pt x="150" y="2060"/>
                  </a:cubicBezTo>
                  <a:cubicBezTo>
                    <a:pt x="144" y="2049"/>
                    <a:pt x="139" y="2036"/>
                    <a:pt x="133" y="2024"/>
                  </a:cubicBezTo>
                  <a:moveTo>
                    <a:pt x="2755" y="2023"/>
                  </a:moveTo>
                  <a:cubicBezTo>
                    <a:pt x="2749" y="2035"/>
                    <a:pt x="2744" y="2047"/>
                    <a:pt x="2738" y="2059"/>
                  </a:cubicBezTo>
                  <a:cubicBezTo>
                    <a:pt x="2747" y="2063"/>
                    <a:pt x="2747" y="2063"/>
                    <a:pt x="2747" y="2063"/>
                  </a:cubicBezTo>
                  <a:cubicBezTo>
                    <a:pt x="2753" y="2051"/>
                    <a:pt x="2758" y="2039"/>
                    <a:pt x="2764" y="2027"/>
                  </a:cubicBezTo>
                  <a:cubicBezTo>
                    <a:pt x="2755" y="2023"/>
                    <a:pt x="2755" y="2023"/>
                    <a:pt x="2755" y="2023"/>
                  </a:cubicBezTo>
                  <a:moveTo>
                    <a:pt x="103" y="1951"/>
                  </a:moveTo>
                  <a:cubicBezTo>
                    <a:pt x="93" y="1955"/>
                    <a:pt x="93" y="1955"/>
                    <a:pt x="93" y="1955"/>
                  </a:cubicBezTo>
                  <a:cubicBezTo>
                    <a:pt x="98" y="1967"/>
                    <a:pt x="103" y="1979"/>
                    <a:pt x="108" y="1992"/>
                  </a:cubicBezTo>
                  <a:cubicBezTo>
                    <a:pt x="117" y="1988"/>
                    <a:pt x="117" y="1988"/>
                    <a:pt x="117" y="1988"/>
                  </a:cubicBezTo>
                  <a:cubicBezTo>
                    <a:pt x="112" y="1976"/>
                    <a:pt x="107" y="1963"/>
                    <a:pt x="103" y="1951"/>
                  </a:cubicBezTo>
                  <a:moveTo>
                    <a:pt x="2785" y="1948"/>
                  </a:moveTo>
                  <a:cubicBezTo>
                    <a:pt x="2780" y="1961"/>
                    <a:pt x="2775" y="1974"/>
                    <a:pt x="2770" y="1986"/>
                  </a:cubicBezTo>
                  <a:cubicBezTo>
                    <a:pt x="2779" y="1990"/>
                    <a:pt x="2779" y="1990"/>
                    <a:pt x="2779" y="1990"/>
                  </a:cubicBezTo>
                  <a:cubicBezTo>
                    <a:pt x="2784" y="1977"/>
                    <a:pt x="2789" y="1965"/>
                    <a:pt x="2794" y="1952"/>
                  </a:cubicBezTo>
                  <a:cubicBezTo>
                    <a:pt x="2785" y="1948"/>
                    <a:pt x="2785" y="1948"/>
                    <a:pt x="2785" y="1948"/>
                  </a:cubicBezTo>
                  <a:moveTo>
                    <a:pt x="77" y="1876"/>
                  </a:moveTo>
                  <a:cubicBezTo>
                    <a:pt x="67" y="1879"/>
                    <a:pt x="67" y="1879"/>
                    <a:pt x="67" y="1879"/>
                  </a:cubicBezTo>
                  <a:cubicBezTo>
                    <a:pt x="71" y="1892"/>
                    <a:pt x="75" y="1904"/>
                    <a:pt x="80" y="1917"/>
                  </a:cubicBezTo>
                  <a:cubicBezTo>
                    <a:pt x="89" y="1914"/>
                    <a:pt x="89" y="1914"/>
                    <a:pt x="89" y="1914"/>
                  </a:cubicBezTo>
                  <a:cubicBezTo>
                    <a:pt x="85" y="1901"/>
                    <a:pt x="81" y="1889"/>
                    <a:pt x="77" y="1876"/>
                  </a:cubicBezTo>
                  <a:moveTo>
                    <a:pt x="2811" y="1873"/>
                  </a:moveTo>
                  <a:cubicBezTo>
                    <a:pt x="2807" y="1886"/>
                    <a:pt x="2803" y="1899"/>
                    <a:pt x="2798" y="1911"/>
                  </a:cubicBezTo>
                  <a:cubicBezTo>
                    <a:pt x="2808" y="1914"/>
                    <a:pt x="2808" y="1914"/>
                    <a:pt x="2808" y="1914"/>
                  </a:cubicBezTo>
                  <a:cubicBezTo>
                    <a:pt x="2812" y="1902"/>
                    <a:pt x="2816" y="1889"/>
                    <a:pt x="2820" y="1876"/>
                  </a:cubicBezTo>
                  <a:cubicBezTo>
                    <a:pt x="2811" y="1873"/>
                    <a:pt x="2811" y="1873"/>
                    <a:pt x="2811" y="1873"/>
                  </a:cubicBezTo>
                  <a:moveTo>
                    <a:pt x="55" y="1799"/>
                  </a:moveTo>
                  <a:cubicBezTo>
                    <a:pt x="45" y="1802"/>
                    <a:pt x="45" y="1802"/>
                    <a:pt x="45" y="1802"/>
                  </a:cubicBezTo>
                  <a:cubicBezTo>
                    <a:pt x="48" y="1815"/>
                    <a:pt x="52" y="1828"/>
                    <a:pt x="56" y="1841"/>
                  </a:cubicBezTo>
                  <a:cubicBezTo>
                    <a:pt x="65" y="1838"/>
                    <a:pt x="65" y="1838"/>
                    <a:pt x="65" y="1838"/>
                  </a:cubicBezTo>
                  <a:cubicBezTo>
                    <a:pt x="61" y="1825"/>
                    <a:pt x="58" y="1812"/>
                    <a:pt x="55" y="1799"/>
                  </a:cubicBezTo>
                  <a:moveTo>
                    <a:pt x="2833" y="1797"/>
                  </a:moveTo>
                  <a:cubicBezTo>
                    <a:pt x="2829" y="1810"/>
                    <a:pt x="2826" y="1823"/>
                    <a:pt x="2822" y="1835"/>
                  </a:cubicBezTo>
                  <a:cubicBezTo>
                    <a:pt x="2832" y="1838"/>
                    <a:pt x="2832" y="1838"/>
                    <a:pt x="2832" y="1838"/>
                  </a:cubicBezTo>
                  <a:cubicBezTo>
                    <a:pt x="2836" y="1825"/>
                    <a:pt x="2839" y="1812"/>
                    <a:pt x="2842" y="1799"/>
                  </a:cubicBezTo>
                  <a:cubicBezTo>
                    <a:pt x="2833" y="1797"/>
                    <a:pt x="2833" y="1797"/>
                    <a:pt x="2833" y="1797"/>
                  </a:cubicBezTo>
                  <a:moveTo>
                    <a:pt x="37" y="1722"/>
                  </a:moveTo>
                  <a:cubicBezTo>
                    <a:pt x="27" y="1724"/>
                    <a:pt x="27" y="1724"/>
                    <a:pt x="27" y="1724"/>
                  </a:cubicBezTo>
                  <a:cubicBezTo>
                    <a:pt x="30" y="1737"/>
                    <a:pt x="33" y="1750"/>
                    <a:pt x="35" y="1763"/>
                  </a:cubicBezTo>
                  <a:cubicBezTo>
                    <a:pt x="45" y="1761"/>
                    <a:pt x="45" y="1761"/>
                    <a:pt x="45" y="1761"/>
                  </a:cubicBezTo>
                  <a:cubicBezTo>
                    <a:pt x="42" y="1748"/>
                    <a:pt x="40" y="1735"/>
                    <a:pt x="37" y="1722"/>
                  </a:cubicBezTo>
                  <a:moveTo>
                    <a:pt x="2850" y="1719"/>
                  </a:moveTo>
                  <a:cubicBezTo>
                    <a:pt x="2847" y="1732"/>
                    <a:pt x="2845" y="1745"/>
                    <a:pt x="2842" y="1758"/>
                  </a:cubicBezTo>
                  <a:cubicBezTo>
                    <a:pt x="2852" y="1760"/>
                    <a:pt x="2852" y="1760"/>
                    <a:pt x="2852" y="1760"/>
                  </a:cubicBezTo>
                  <a:cubicBezTo>
                    <a:pt x="2855" y="1747"/>
                    <a:pt x="2857" y="1734"/>
                    <a:pt x="2860" y="1721"/>
                  </a:cubicBezTo>
                  <a:cubicBezTo>
                    <a:pt x="2850" y="1719"/>
                    <a:pt x="2850" y="1719"/>
                    <a:pt x="2850" y="1719"/>
                  </a:cubicBezTo>
                  <a:moveTo>
                    <a:pt x="24" y="1643"/>
                  </a:moveTo>
                  <a:cubicBezTo>
                    <a:pt x="14" y="1645"/>
                    <a:pt x="14" y="1645"/>
                    <a:pt x="14" y="1645"/>
                  </a:cubicBezTo>
                  <a:cubicBezTo>
                    <a:pt x="16" y="1658"/>
                    <a:pt x="18" y="1671"/>
                    <a:pt x="20" y="1684"/>
                  </a:cubicBezTo>
                  <a:cubicBezTo>
                    <a:pt x="30" y="1683"/>
                    <a:pt x="30" y="1683"/>
                    <a:pt x="30" y="1683"/>
                  </a:cubicBezTo>
                  <a:cubicBezTo>
                    <a:pt x="28" y="1670"/>
                    <a:pt x="26" y="1657"/>
                    <a:pt x="24" y="1643"/>
                  </a:cubicBezTo>
                  <a:moveTo>
                    <a:pt x="2863" y="1641"/>
                  </a:moveTo>
                  <a:cubicBezTo>
                    <a:pt x="2861" y="1654"/>
                    <a:pt x="2859" y="1667"/>
                    <a:pt x="2857" y="1680"/>
                  </a:cubicBezTo>
                  <a:cubicBezTo>
                    <a:pt x="2867" y="1682"/>
                    <a:pt x="2867" y="1682"/>
                    <a:pt x="2867" y="1682"/>
                  </a:cubicBezTo>
                  <a:cubicBezTo>
                    <a:pt x="2869" y="1669"/>
                    <a:pt x="2871" y="1655"/>
                    <a:pt x="2873" y="1642"/>
                  </a:cubicBezTo>
                  <a:cubicBezTo>
                    <a:pt x="2863" y="1641"/>
                    <a:pt x="2863" y="1641"/>
                    <a:pt x="2863" y="1641"/>
                  </a:cubicBezTo>
                  <a:moveTo>
                    <a:pt x="15" y="1564"/>
                  </a:moveTo>
                  <a:cubicBezTo>
                    <a:pt x="5" y="1565"/>
                    <a:pt x="5" y="1565"/>
                    <a:pt x="5" y="1565"/>
                  </a:cubicBezTo>
                  <a:cubicBezTo>
                    <a:pt x="6" y="1578"/>
                    <a:pt x="7" y="1592"/>
                    <a:pt x="9" y="1605"/>
                  </a:cubicBezTo>
                  <a:cubicBezTo>
                    <a:pt x="19" y="1604"/>
                    <a:pt x="19" y="1604"/>
                    <a:pt x="19" y="1604"/>
                  </a:cubicBezTo>
                  <a:cubicBezTo>
                    <a:pt x="17" y="1591"/>
                    <a:pt x="16" y="1578"/>
                    <a:pt x="15" y="1564"/>
                  </a:cubicBezTo>
                  <a:moveTo>
                    <a:pt x="2872" y="1556"/>
                  </a:moveTo>
                  <a:cubicBezTo>
                    <a:pt x="2872" y="1561"/>
                    <a:pt x="2872" y="1561"/>
                    <a:pt x="2872" y="1561"/>
                  </a:cubicBezTo>
                  <a:cubicBezTo>
                    <a:pt x="2871" y="1575"/>
                    <a:pt x="2870" y="1588"/>
                    <a:pt x="2868" y="1601"/>
                  </a:cubicBezTo>
                  <a:cubicBezTo>
                    <a:pt x="2878" y="1602"/>
                    <a:pt x="2878" y="1602"/>
                    <a:pt x="2878" y="1602"/>
                  </a:cubicBezTo>
                  <a:cubicBezTo>
                    <a:pt x="2880" y="1589"/>
                    <a:pt x="2881" y="1576"/>
                    <a:pt x="2882" y="1563"/>
                  </a:cubicBezTo>
                  <a:cubicBezTo>
                    <a:pt x="2882" y="1557"/>
                    <a:pt x="2882" y="1557"/>
                    <a:pt x="2882" y="1557"/>
                  </a:cubicBezTo>
                  <a:cubicBezTo>
                    <a:pt x="2872" y="1556"/>
                    <a:pt x="2872" y="1556"/>
                    <a:pt x="2872" y="1556"/>
                  </a:cubicBezTo>
                  <a:moveTo>
                    <a:pt x="10" y="1485"/>
                  </a:moveTo>
                  <a:cubicBezTo>
                    <a:pt x="0" y="1485"/>
                    <a:pt x="0" y="1485"/>
                    <a:pt x="0" y="1485"/>
                  </a:cubicBezTo>
                  <a:cubicBezTo>
                    <a:pt x="1" y="1499"/>
                    <a:pt x="1" y="1512"/>
                    <a:pt x="2" y="1525"/>
                  </a:cubicBezTo>
                  <a:cubicBezTo>
                    <a:pt x="12" y="1525"/>
                    <a:pt x="12" y="1525"/>
                    <a:pt x="12" y="1525"/>
                  </a:cubicBezTo>
                  <a:cubicBezTo>
                    <a:pt x="11" y="1511"/>
                    <a:pt x="11" y="1498"/>
                    <a:pt x="10" y="1485"/>
                  </a:cubicBezTo>
                  <a:moveTo>
                    <a:pt x="2876" y="1477"/>
                  </a:moveTo>
                  <a:cubicBezTo>
                    <a:pt x="2876" y="1490"/>
                    <a:pt x="2876" y="1504"/>
                    <a:pt x="2875" y="1517"/>
                  </a:cubicBezTo>
                  <a:cubicBezTo>
                    <a:pt x="2885" y="1517"/>
                    <a:pt x="2885" y="1517"/>
                    <a:pt x="2885" y="1517"/>
                  </a:cubicBezTo>
                  <a:cubicBezTo>
                    <a:pt x="2886" y="1504"/>
                    <a:pt x="2886" y="1491"/>
                    <a:pt x="2886" y="1477"/>
                  </a:cubicBezTo>
                  <a:cubicBezTo>
                    <a:pt x="2876" y="1477"/>
                    <a:pt x="2876" y="1477"/>
                    <a:pt x="2876" y="1477"/>
                  </a:cubicBezTo>
                  <a:moveTo>
                    <a:pt x="0" y="1405"/>
                  </a:moveTo>
                  <a:cubicBezTo>
                    <a:pt x="0" y="1418"/>
                    <a:pt x="0" y="1431"/>
                    <a:pt x="0" y="1444"/>
                  </a:cubicBezTo>
                  <a:cubicBezTo>
                    <a:pt x="0" y="1445"/>
                    <a:pt x="0" y="1445"/>
                    <a:pt x="0" y="1445"/>
                  </a:cubicBezTo>
                  <a:cubicBezTo>
                    <a:pt x="10" y="1444"/>
                    <a:pt x="10" y="1444"/>
                    <a:pt x="10" y="1444"/>
                  </a:cubicBezTo>
                  <a:cubicBezTo>
                    <a:pt x="10" y="1431"/>
                    <a:pt x="10" y="1418"/>
                    <a:pt x="10" y="1405"/>
                  </a:cubicBezTo>
                  <a:cubicBezTo>
                    <a:pt x="0" y="1405"/>
                    <a:pt x="0" y="1405"/>
                    <a:pt x="0" y="1405"/>
                  </a:cubicBezTo>
                  <a:moveTo>
                    <a:pt x="2886" y="1397"/>
                  </a:moveTo>
                  <a:cubicBezTo>
                    <a:pt x="2876" y="1397"/>
                    <a:pt x="2876" y="1397"/>
                    <a:pt x="2876" y="1397"/>
                  </a:cubicBezTo>
                  <a:cubicBezTo>
                    <a:pt x="2877" y="1411"/>
                    <a:pt x="2877" y="1424"/>
                    <a:pt x="2877" y="1437"/>
                  </a:cubicBezTo>
                  <a:cubicBezTo>
                    <a:pt x="2887" y="1437"/>
                    <a:pt x="2887" y="1437"/>
                    <a:pt x="2887" y="1437"/>
                  </a:cubicBezTo>
                  <a:cubicBezTo>
                    <a:pt x="2887" y="1424"/>
                    <a:pt x="2887" y="1411"/>
                    <a:pt x="2886" y="1397"/>
                  </a:cubicBezTo>
                  <a:moveTo>
                    <a:pt x="5" y="1325"/>
                  </a:moveTo>
                  <a:cubicBezTo>
                    <a:pt x="4" y="1338"/>
                    <a:pt x="3" y="1352"/>
                    <a:pt x="2" y="1365"/>
                  </a:cubicBezTo>
                  <a:cubicBezTo>
                    <a:pt x="12" y="1365"/>
                    <a:pt x="12" y="1365"/>
                    <a:pt x="12" y="1365"/>
                  </a:cubicBezTo>
                  <a:cubicBezTo>
                    <a:pt x="13" y="1352"/>
                    <a:pt x="13" y="1339"/>
                    <a:pt x="15" y="1326"/>
                  </a:cubicBezTo>
                  <a:cubicBezTo>
                    <a:pt x="5" y="1325"/>
                    <a:pt x="5" y="1325"/>
                    <a:pt x="5" y="1325"/>
                  </a:cubicBezTo>
                  <a:moveTo>
                    <a:pt x="2882" y="1317"/>
                  </a:moveTo>
                  <a:cubicBezTo>
                    <a:pt x="2872" y="1318"/>
                    <a:pt x="2872" y="1318"/>
                    <a:pt x="2872" y="1318"/>
                  </a:cubicBezTo>
                  <a:cubicBezTo>
                    <a:pt x="2873" y="1331"/>
                    <a:pt x="2874" y="1344"/>
                    <a:pt x="2874" y="1358"/>
                  </a:cubicBezTo>
                  <a:cubicBezTo>
                    <a:pt x="2884" y="1357"/>
                    <a:pt x="2884" y="1357"/>
                    <a:pt x="2884" y="1357"/>
                  </a:cubicBezTo>
                  <a:cubicBezTo>
                    <a:pt x="2884" y="1344"/>
                    <a:pt x="2883" y="1330"/>
                    <a:pt x="2882" y="1317"/>
                  </a:cubicBezTo>
                  <a:moveTo>
                    <a:pt x="13" y="1245"/>
                  </a:moveTo>
                  <a:cubicBezTo>
                    <a:pt x="12" y="1259"/>
                    <a:pt x="10" y="1272"/>
                    <a:pt x="8" y="1285"/>
                  </a:cubicBezTo>
                  <a:cubicBezTo>
                    <a:pt x="18" y="1286"/>
                    <a:pt x="18" y="1286"/>
                    <a:pt x="18" y="1286"/>
                  </a:cubicBezTo>
                  <a:cubicBezTo>
                    <a:pt x="20" y="1273"/>
                    <a:pt x="21" y="1260"/>
                    <a:pt x="23" y="1247"/>
                  </a:cubicBezTo>
                  <a:cubicBezTo>
                    <a:pt x="13" y="1245"/>
                    <a:pt x="13" y="1245"/>
                    <a:pt x="13" y="1245"/>
                  </a:cubicBezTo>
                  <a:moveTo>
                    <a:pt x="2873" y="1237"/>
                  </a:moveTo>
                  <a:cubicBezTo>
                    <a:pt x="2863" y="1239"/>
                    <a:pt x="2863" y="1239"/>
                    <a:pt x="2863" y="1239"/>
                  </a:cubicBezTo>
                  <a:cubicBezTo>
                    <a:pt x="2865" y="1252"/>
                    <a:pt x="2866" y="1265"/>
                    <a:pt x="2868" y="1278"/>
                  </a:cubicBezTo>
                  <a:cubicBezTo>
                    <a:pt x="2878" y="1277"/>
                    <a:pt x="2878" y="1277"/>
                    <a:pt x="2878" y="1277"/>
                  </a:cubicBezTo>
                  <a:cubicBezTo>
                    <a:pt x="2876" y="1264"/>
                    <a:pt x="2874" y="1250"/>
                    <a:pt x="2873" y="1237"/>
                  </a:cubicBezTo>
                  <a:moveTo>
                    <a:pt x="26" y="1166"/>
                  </a:moveTo>
                  <a:cubicBezTo>
                    <a:pt x="24" y="1179"/>
                    <a:pt x="22" y="1192"/>
                    <a:pt x="19" y="1206"/>
                  </a:cubicBezTo>
                  <a:cubicBezTo>
                    <a:pt x="29" y="1207"/>
                    <a:pt x="29" y="1207"/>
                    <a:pt x="29" y="1207"/>
                  </a:cubicBezTo>
                  <a:cubicBezTo>
                    <a:pt x="31" y="1194"/>
                    <a:pt x="34" y="1181"/>
                    <a:pt x="36" y="1168"/>
                  </a:cubicBezTo>
                  <a:cubicBezTo>
                    <a:pt x="26" y="1166"/>
                    <a:pt x="26" y="1166"/>
                    <a:pt x="26" y="1166"/>
                  </a:cubicBezTo>
                  <a:moveTo>
                    <a:pt x="2859" y="1158"/>
                  </a:moveTo>
                  <a:cubicBezTo>
                    <a:pt x="2849" y="1160"/>
                    <a:pt x="2849" y="1160"/>
                    <a:pt x="2849" y="1160"/>
                  </a:cubicBezTo>
                  <a:cubicBezTo>
                    <a:pt x="2852" y="1173"/>
                    <a:pt x="2854" y="1186"/>
                    <a:pt x="2857" y="1199"/>
                  </a:cubicBezTo>
                  <a:cubicBezTo>
                    <a:pt x="2866" y="1198"/>
                    <a:pt x="2866" y="1198"/>
                    <a:pt x="2866" y="1198"/>
                  </a:cubicBezTo>
                  <a:cubicBezTo>
                    <a:pt x="2864" y="1185"/>
                    <a:pt x="2862" y="1172"/>
                    <a:pt x="2859" y="1158"/>
                  </a:cubicBezTo>
                  <a:moveTo>
                    <a:pt x="44" y="1088"/>
                  </a:moveTo>
                  <a:cubicBezTo>
                    <a:pt x="41" y="1101"/>
                    <a:pt x="38" y="1114"/>
                    <a:pt x="35" y="1127"/>
                  </a:cubicBezTo>
                  <a:cubicBezTo>
                    <a:pt x="44" y="1129"/>
                    <a:pt x="44" y="1129"/>
                    <a:pt x="44" y="1129"/>
                  </a:cubicBezTo>
                  <a:cubicBezTo>
                    <a:pt x="47" y="1116"/>
                    <a:pt x="50" y="1103"/>
                    <a:pt x="54" y="1090"/>
                  </a:cubicBezTo>
                  <a:cubicBezTo>
                    <a:pt x="44" y="1088"/>
                    <a:pt x="44" y="1088"/>
                    <a:pt x="44" y="1088"/>
                  </a:cubicBezTo>
                  <a:moveTo>
                    <a:pt x="2841" y="1080"/>
                  </a:moveTo>
                  <a:cubicBezTo>
                    <a:pt x="2831" y="1083"/>
                    <a:pt x="2831" y="1083"/>
                    <a:pt x="2831" y="1083"/>
                  </a:cubicBezTo>
                  <a:cubicBezTo>
                    <a:pt x="2835" y="1096"/>
                    <a:pt x="2838" y="1108"/>
                    <a:pt x="2841" y="1122"/>
                  </a:cubicBezTo>
                  <a:cubicBezTo>
                    <a:pt x="2851" y="1119"/>
                    <a:pt x="2851" y="1119"/>
                    <a:pt x="2851" y="1119"/>
                  </a:cubicBezTo>
                  <a:cubicBezTo>
                    <a:pt x="2848" y="1106"/>
                    <a:pt x="2844" y="1093"/>
                    <a:pt x="2841" y="1080"/>
                  </a:cubicBezTo>
                  <a:moveTo>
                    <a:pt x="66" y="1011"/>
                  </a:moveTo>
                  <a:cubicBezTo>
                    <a:pt x="62" y="1024"/>
                    <a:pt x="58" y="1036"/>
                    <a:pt x="54" y="1049"/>
                  </a:cubicBezTo>
                  <a:cubicBezTo>
                    <a:pt x="64" y="1052"/>
                    <a:pt x="64" y="1052"/>
                    <a:pt x="64" y="1052"/>
                  </a:cubicBezTo>
                  <a:cubicBezTo>
                    <a:pt x="67" y="1039"/>
                    <a:pt x="71" y="1026"/>
                    <a:pt x="75" y="1014"/>
                  </a:cubicBezTo>
                  <a:cubicBezTo>
                    <a:pt x="66" y="1011"/>
                    <a:pt x="66" y="1011"/>
                    <a:pt x="66" y="1011"/>
                  </a:cubicBezTo>
                  <a:moveTo>
                    <a:pt x="2819" y="1003"/>
                  </a:moveTo>
                  <a:cubicBezTo>
                    <a:pt x="2809" y="1006"/>
                    <a:pt x="2809" y="1006"/>
                    <a:pt x="2809" y="1006"/>
                  </a:cubicBezTo>
                  <a:cubicBezTo>
                    <a:pt x="2813" y="1019"/>
                    <a:pt x="2817" y="1032"/>
                    <a:pt x="2821" y="1044"/>
                  </a:cubicBezTo>
                  <a:cubicBezTo>
                    <a:pt x="2830" y="1042"/>
                    <a:pt x="2830" y="1042"/>
                    <a:pt x="2830" y="1042"/>
                  </a:cubicBezTo>
                  <a:cubicBezTo>
                    <a:pt x="2827" y="1029"/>
                    <a:pt x="2823" y="1016"/>
                    <a:pt x="2819" y="1003"/>
                  </a:cubicBezTo>
                  <a:moveTo>
                    <a:pt x="92" y="935"/>
                  </a:moveTo>
                  <a:cubicBezTo>
                    <a:pt x="87" y="948"/>
                    <a:pt x="82" y="960"/>
                    <a:pt x="78" y="972"/>
                  </a:cubicBezTo>
                  <a:cubicBezTo>
                    <a:pt x="87" y="976"/>
                    <a:pt x="87" y="976"/>
                    <a:pt x="87" y="976"/>
                  </a:cubicBezTo>
                  <a:cubicBezTo>
                    <a:pt x="92" y="963"/>
                    <a:pt x="96" y="951"/>
                    <a:pt x="101" y="938"/>
                  </a:cubicBezTo>
                  <a:cubicBezTo>
                    <a:pt x="92" y="935"/>
                    <a:pt x="92" y="935"/>
                    <a:pt x="92" y="935"/>
                  </a:cubicBezTo>
                  <a:moveTo>
                    <a:pt x="2792" y="928"/>
                  </a:moveTo>
                  <a:cubicBezTo>
                    <a:pt x="2783" y="931"/>
                    <a:pt x="2783" y="931"/>
                    <a:pt x="2783" y="931"/>
                  </a:cubicBezTo>
                  <a:cubicBezTo>
                    <a:pt x="2788" y="944"/>
                    <a:pt x="2792" y="956"/>
                    <a:pt x="2797" y="969"/>
                  </a:cubicBezTo>
                  <a:cubicBezTo>
                    <a:pt x="2806" y="965"/>
                    <a:pt x="2806" y="965"/>
                    <a:pt x="2806" y="965"/>
                  </a:cubicBezTo>
                  <a:cubicBezTo>
                    <a:pt x="2802" y="953"/>
                    <a:pt x="2797" y="940"/>
                    <a:pt x="2792" y="928"/>
                  </a:cubicBezTo>
                  <a:moveTo>
                    <a:pt x="122" y="861"/>
                  </a:moveTo>
                  <a:cubicBezTo>
                    <a:pt x="117" y="873"/>
                    <a:pt x="111" y="885"/>
                    <a:pt x="106" y="898"/>
                  </a:cubicBezTo>
                  <a:cubicBezTo>
                    <a:pt x="116" y="901"/>
                    <a:pt x="116" y="901"/>
                    <a:pt x="116" y="901"/>
                  </a:cubicBezTo>
                  <a:cubicBezTo>
                    <a:pt x="121" y="889"/>
                    <a:pt x="126" y="877"/>
                    <a:pt x="131" y="864"/>
                  </a:cubicBezTo>
                  <a:cubicBezTo>
                    <a:pt x="122" y="861"/>
                    <a:pt x="122" y="861"/>
                    <a:pt x="122" y="861"/>
                  </a:cubicBezTo>
                  <a:moveTo>
                    <a:pt x="2762" y="854"/>
                  </a:moveTo>
                  <a:cubicBezTo>
                    <a:pt x="2752" y="858"/>
                    <a:pt x="2752" y="858"/>
                    <a:pt x="2752" y="858"/>
                  </a:cubicBezTo>
                  <a:cubicBezTo>
                    <a:pt x="2758" y="870"/>
                    <a:pt x="2763" y="882"/>
                    <a:pt x="2768" y="895"/>
                  </a:cubicBezTo>
                  <a:cubicBezTo>
                    <a:pt x="2777" y="891"/>
                    <a:pt x="2777" y="891"/>
                    <a:pt x="2777" y="891"/>
                  </a:cubicBezTo>
                  <a:cubicBezTo>
                    <a:pt x="2772" y="878"/>
                    <a:pt x="2767" y="866"/>
                    <a:pt x="2762" y="854"/>
                  </a:cubicBezTo>
                  <a:moveTo>
                    <a:pt x="156" y="788"/>
                  </a:moveTo>
                  <a:cubicBezTo>
                    <a:pt x="150" y="800"/>
                    <a:pt x="145" y="812"/>
                    <a:pt x="139" y="824"/>
                  </a:cubicBezTo>
                  <a:cubicBezTo>
                    <a:pt x="148" y="828"/>
                    <a:pt x="148" y="828"/>
                    <a:pt x="148" y="828"/>
                  </a:cubicBezTo>
                  <a:cubicBezTo>
                    <a:pt x="154" y="816"/>
                    <a:pt x="159" y="804"/>
                    <a:pt x="165" y="793"/>
                  </a:cubicBezTo>
                  <a:cubicBezTo>
                    <a:pt x="156" y="788"/>
                    <a:pt x="156" y="788"/>
                    <a:pt x="156" y="788"/>
                  </a:cubicBezTo>
                  <a:moveTo>
                    <a:pt x="2727" y="782"/>
                  </a:moveTo>
                  <a:cubicBezTo>
                    <a:pt x="2718" y="787"/>
                    <a:pt x="2718" y="787"/>
                    <a:pt x="2718" y="787"/>
                  </a:cubicBezTo>
                  <a:cubicBezTo>
                    <a:pt x="2724" y="798"/>
                    <a:pt x="2730" y="810"/>
                    <a:pt x="2736" y="822"/>
                  </a:cubicBezTo>
                  <a:cubicBezTo>
                    <a:pt x="2745" y="818"/>
                    <a:pt x="2745" y="818"/>
                    <a:pt x="2745" y="818"/>
                  </a:cubicBezTo>
                  <a:cubicBezTo>
                    <a:pt x="2739" y="806"/>
                    <a:pt x="2733" y="794"/>
                    <a:pt x="2727" y="782"/>
                  </a:cubicBezTo>
                  <a:moveTo>
                    <a:pt x="195" y="717"/>
                  </a:moveTo>
                  <a:cubicBezTo>
                    <a:pt x="188" y="729"/>
                    <a:pt x="182" y="741"/>
                    <a:pt x="175" y="752"/>
                  </a:cubicBezTo>
                  <a:cubicBezTo>
                    <a:pt x="184" y="757"/>
                    <a:pt x="184" y="757"/>
                    <a:pt x="184" y="757"/>
                  </a:cubicBezTo>
                  <a:cubicBezTo>
                    <a:pt x="190" y="745"/>
                    <a:pt x="197" y="734"/>
                    <a:pt x="204" y="722"/>
                  </a:cubicBezTo>
                  <a:cubicBezTo>
                    <a:pt x="195" y="717"/>
                    <a:pt x="195" y="717"/>
                    <a:pt x="195" y="717"/>
                  </a:cubicBezTo>
                  <a:moveTo>
                    <a:pt x="2688" y="712"/>
                  </a:moveTo>
                  <a:cubicBezTo>
                    <a:pt x="2680" y="717"/>
                    <a:pt x="2680" y="717"/>
                    <a:pt x="2680" y="717"/>
                  </a:cubicBezTo>
                  <a:cubicBezTo>
                    <a:pt x="2686" y="728"/>
                    <a:pt x="2693" y="740"/>
                    <a:pt x="2699" y="752"/>
                  </a:cubicBezTo>
                  <a:cubicBezTo>
                    <a:pt x="2708" y="747"/>
                    <a:pt x="2708" y="747"/>
                    <a:pt x="2708" y="747"/>
                  </a:cubicBezTo>
                  <a:cubicBezTo>
                    <a:pt x="2702" y="735"/>
                    <a:pt x="2695" y="723"/>
                    <a:pt x="2688" y="712"/>
                  </a:cubicBezTo>
                  <a:moveTo>
                    <a:pt x="237" y="649"/>
                  </a:moveTo>
                  <a:cubicBezTo>
                    <a:pt x="230" y="660"/>
                    <a:pt x="223" y="672"/>
                    <a:pt x="216" y="683"/>
                  </a:cubicBezTo>
                  <a:cubicBezTo>
                    <a:pt x="224" y="688"/>
                    <a:pt x="224" y="688"/>
                    <a:pt x="224" y="688"/>
                  </a:cubicBezTo>
                  <a:cubicBezTo>
                    <a:pt x="231" y="677"/>
                    <a:pt x="238" y="666"/>
                    <a:pt x="246" y="654"/>
                  </a:cubicBezTo>
                  <a:cubicBezTo>
                    <a:pt x="237" y="649"/>
                    <a:pt x="237" y="649"/>
                    <a:pt x="237" y="649"/>
                  </a:cubicBezTo>
                  <a:moveTo>
                    <a:pt x="2646" y="644"/>
                  </a:moveTo>
                  <a:cubicBezTo>
                    <a:pt x="2637" y="650"/>
                    <a:pt x="2637" y="650"/>
                    <a:pt x="2637" y="650"/>
                  </a:cubicBezTo>
                  <a:cubicBezTo>
                    <a:pt x="2645" y="661"/>
                    <a:pt x="2652" y="672"/>
                    <a:pt x="2659" y="683"/>
                  </a:cubicBezTo>
                  <a:cubicBezTo>
                    <a:pt x="2667" y="678"/>
                    <a:pt x="2667" y="678"/>
                    <a:pt x="2667" y="678"/>
                  </a:cubicBezTo>
                  <a:cubicBezTo>
                    <a:pt x="2660" y="666"/>
                    <a:pt x="2653" y="655"/>
                    <a:pt x="2646" y="644"/>
                  </a:cubicBezTo>
                  <a:moveTo>
                    <a:pt x="283" y="583"/>
                  </a:moveTo>
                  <a:cubicBezTo>
                    <a:pt x="275" y="594"/>
                    <a:pt x="268" y="605"/>
                    <a:pt x="260" y="616"/>
                  </a:cubicBezTo>
                  <a:cubicBezTo>
                    <a:pt x="268" y="622"/>
                    <a:pt x="268" y="622"/>
                    <a:pt x="268" y="622"/>
                  </a:cubicBezTo>
                  <a:cubicBezTo>
                    <a:pt x="276" y="611"/>
                    <a:pt x="284" y="600"/>
                    <a:pt x="291" y="589"/>
                  </a:cubicBezTo>
                  <a:cubicBezTo>
                    <a:pt x="283" y="583"/>
                    <a:pt x="283" y="583"/>
                    <a:pt x="283" y="583"/>
                  </a:cubicBezTo>
                  <a:moveTo>
                    <a:pt x="2599" y="578"/>
                  </a:moveTo>
                  <a:cubicBezTo>
                    <a:pt x="2591" y="585"/>
                    <a:pt x="2591" y="585"/>
                    <a:pt x="2591" y="585"/>
                  </a:cubicBezTo>
                  <a:cubicBezTo>
                    <a:pt x="2599" y="595"/>
                    <a:pt x="2607" y="606"/>
                    <a:pt x="2615" y="617"/>
                  </a:cubicBezTo>
                  <a:cubicBezTo>
                    <a:pt x="2623" y="611"/>
                    <a:pt x="2623" y="611"/>
                    <a:pt x="2623" y="611"/>
                  </a:cubicBezTo>
                  <a:cubicBezTo>
                    <a:pt x="2615" y="600"/>
                    <a:pt x="2607" y="589"/>
                    <a:pt x="2599" y="578"/>
                  </a:cubicBezTo>
                  <a:moveTo>
                    <a:pt x="333" y="520"/>
                  </a:moveTo>
                  <a:cubicBezTo>
                    <a:pt x="324" y="530"/>
                    <a:pt x="316" y="541"/>
                    <a:pt x="308" y="551"/>
                  </a:cubicBezTo>
                  <a:cubicBezTo>
                    <a:pt x="316" y="558"/>
                    <a:pt x="316" y="558"/>
                    <a:pt x="316" y="558"/>
                  </a:cubicBezTo>
                  <a:cubicBezTo>
                    <a:pt x="324" y="547"/>
                    <a:pt x="332" y="537"/>
                    <a:pt x="341" y="527"/>
                  </a:cubicBezTo>
                  <a:cubicBezTo>
                    <a:pt x="333" y="520"/>
                    <a:pt x="333" y="520"/>
                    <a:pt x="333" y="520"/>
                  </a:cubicBezTo>
                  <a:moveTo>
                    <a:pt x="2550" y="516"/>
                  </a:moveTo>
                  <a:cubicBezTo>
                    <a:pt x="2542" y="522"/>
                    <a:pt x="2542" y="522"/>
                    <a:pt x="2542" y="522"/>
                  </a:cubicBezTo>
                  <a:cubicBezTo>
                    <a:pt x="2551" y="532"/>
                    <a:pt x="2559" y="543"/>
                    <a:pt x="2567" y="553"/>
                  </a:cubicBezTo>
                  <a:cubicBezTo>
                    <a:pt x="2575" y="547"/>
                    <a:pt x="2575" y="547"/>
                    <a:pt x="2575" y="547"/>
                  </a:cubicBezTo>
                  <a:cubicBezTo>
                    <a:pt x="2567" y="536"/>
                    <a:pt x="2558" y="526"/>
                    <a:pt x="2550" y="516"/>
                  </a:cubicBezTo>
                  <a:moveTo>
                    <a:pt x="386" y="460"/>
                  </a:moveTo>
                  <a:cubicBezTo>
                    <a:pt x="377" y="470"/>
                    <a:pt x="368" y="480"/>
                    <a:pt x="359" y="490"/>
                  </a:cubicBezTo>
                  <a:cubicBezTo>
                    <a:pt x="367" y="497"/>
                    <a:pt x="367" y="497"/>
                    <a:pt x="367" y="497"/>
                  </a:cubicBezTo>
                  <a:cubicBezTo>
                    <a:pt x="375" y="486"/>
                    <a:pt x="384" y="477"/>
                    <a:pt x="393" y="467"/>
                  </a:cubicBezTo>
                  <a:cubicBezTo>
                    <a:pt x="386" y="460"/>
                    <a:pt x="386" y="460"/>
                    <a:pt x="386" y="460"/>
                  </a:cubicBezTo>
                  <a:moveTo>
                    <a:pt x="2496" y="456"/>
                  </a:moveTo>
                  <a:cubicBezTo>
                    <a:pt x="2489" y="463"/>
                    <a:pt x="2489" y="463"/>
                    <a:pt x="2489" y="463"/>
                  </a:cubicBezTo>
                  <a:cubicBezTo>
                    <a:pt x="2498" y="472"/>
                    <a:pt x="2507" y="482"/>
                    <a:pt x="2516" y="492"/>
                  </a:cubicBezTo>
                  <a:cubicBezTo>
                    <a:pt x="2524" y="485"/>
                    <a:pt x="2524" y="485"/>
                    <a:pt x="2524" y="485"/>
                  </a:cubicBezTo>
                  <a:cubicBezTo>
                    <a:pt x="2515" y="475"/>
                    <a:pt x="2506" y="466"/>
                    <a:pt x="2496" y="456"/>
                  </a:cubicBezTo>
                  <a:moveTo>
                    <a:pt x="442" y="403"/>
                  </a:moveTo>
                  <a:cubicBezTo>
                    <a:pt x="433" y="412"/>
                    <a:pt x="423" y="421"/>
                    <a:pt x="414" y="431"/>
                  </a:cubicBezTo>
                  <a:cubicBezTo>
                    <a:pt x="421" y="438"/>
                    <a:pt x="421" y="438"/>
                    <a:pt x="421" y="438"/>
                  </a:cubicBezTo>
                  <a:cubicBezTo>
                    <a:pt x="430" y="429"/>
                    <a:pt x="440" y="419"/>
                    <a:pt x="449" y="410"/>
                  </a:cubicBezTo>
                  <a:cubicBezTo>
                    <a:pt x="442" y="403"/>
                    <a:pt x="442" y="403"/>
                    <a:pt x="442" y="403"/>
                  </a:cubicBezTo>
                  <a:moveTo>
                    <a:pt x="2440" y="399"/>
                  </a:moveTo>
                  <a:cubicBezTo>
                    <a:pt x="2433" y="406"/>
                    <a:pt x="2433" y="406"/>
                    <a:pt x="2433" y="406"/>
                  </a:cubicBezTo>
                  <a:cubicBezTo>
                    <a:pt x="2443" y="415"/>
                    <a:pt x="2452" y="424"/>
                    <a:pt x="2462" y="434"/>
                  </a:cubicBezTo>
                  <a:cubicBezTo>
                    <a:pt x="2469" y="427"/>
                    <a:pt x="2469" y="427"/>
                    <a:pt x="2469" y="427"/>
                  </a:cubicBezTo>
                  <a:cubicBezTo>
                    <a:pt x="2459" y="417"/>
                    <a:pt x="2450" y="408"/>
                    <a:pt x="2440" y="399"/>
                  </a:cubicBezTo>
                  <a:moveTo>
                    <a:pt x="502" y="349"/>
                  </a:moveTo>
                  <a:cubicBezTo>
                    <a:pt x="492" y="358"/>
                    <a:pt x="482" y="367"/>
                    <a:pt x="472" y="376"/>
                  </a:cubicBezTo>
                  <a:cubicBezTo>
                    <a:pt x="479" y="383"/>
                    <a:pt x="479" y="383"/>
                    <a:pt x="479" y="383"/>
                  </a:cubicBezTo>
                  <a:cubicBezTo>
                    <a:pt x="488" y="374"/>
                    <a:pt x="498" y="365"/>
                    <a:pt x="508" y="357"/>
                  </a:cubicBezTo>
                  <a:cubicBezTo>
                    <a:pt x="502" y="349"/>
                    <a:pt x="502" y="349"/>
                    <a:pt x="502" y="349"/>
                  </a:cubicBezTo>
                  <a:moveTo>
                    <a:pt x="2380" y="345"/>
                  </a:moveTo>
                  <a:cubicBezTo>
                    <a:pt x="2374" y="353"/>
                    <a:pt x="2374" y="353"/>
                    <a:pt x="2374" y="353"/>
                  </a:cubicBezTo>
                  <a:cubicBezTo>
                    <a:pt x="2384" y="361"/>
                    <a:pt x="2394" y="370"/>
                    <a:pt x="2404" y="379"/>
                  </a:cubicBezTo>
                  <a:cubicBezTo>
                    <a:pt x="2411" y="371"/>
                    <a:pt x="2411" y="371"/>
                    <a:pt x="2411" y="371"/>
                  </a:cubicBezTo>
                  <a:cubicBezTo>
                    <a:pt x="2401" y="363"/>
                    <a:pt x="2391" y="354"/>
                    <a:pt x="2380" y="345"/>
                  </a:cubicBezTo>
                  <a:moveTo>
                    <a:pt x="564" y="298"/>
                  </a:moveTo>
                  <a:cubicBezTo>
                    <a:pt x="553" y="307"/>
                    <a:pt x="543" y="315"/>
                    <a:pt x="532" y="323"/>
                  </a:cubicBezTo>
                  <a:cubicBezTo>
                    <a:pt x="539" y="331"/>
                    <a:pt x="539" y="331"/>
                    <a:pt x="539" y="331"/>
                  </a:cubicBezTo>
                  <a:cubicBezTo>
                    <a:pt x="549" y="323"/>
                    <a:pt x="560" y="314"/>
                    <a:pt x="570" y="306"/>
                  </a:cubicBezTo>
                  <a:cubicBezTo>
                    <a:pt x="564" y="298"/>
                    <a:pt x="564" y="298"/>
                    <a:pt x="564" y="298"/>
                  </a:cubicBezTo>
                  <a:moveTo>
                    <a:pt x="2318" y="295"/>
                  </a:moveTo>
                  <a:cubicBezTo>
                    <a:pt x="2312" y="302"/>
                    <a:pt x="2312" y="302"/>
                    <a:pt x="2312" y="302"/>
                  </a:cubicBezTo>
                  <a:cubicBezTo>
                    <a:pt x="2323" y="311"/>
                    <a:pt x="2333" y="319"/>
                    <a:pt x="2343" y="327"/>
                  </a:cubicBezTo>
                  <a:cubicBezTo>
                    <a:pt x="2350" y="319"/>
                    <a:pt x="2350" y="319"/>
                    <a:pt x="2350" y="319"/>
                  </a:cubicBezTo>
                  <a:cubicBezTo>
                    <a:pt x="2339" y="311"/>
                    <a:pt x="2329" y="303"/>
                    <a:pt x="2318" y="295"/>
                  </a:cubicBezTo>
                  <a:moveTo>
                    <a:pt x="629" y="251"/>
                  </a:moveTo>
                  <a:cubicBezTo>
                    <a:pt x="618" y="259"/>
                    <a:pt x="607" y="267"/>
                    <a:pt x="596" y="274"/>
                  </a:cubicBezTo>
                  <a:cubicBezTo>
                    <a:pt x="602" y="282"/>
                    <a:pt x="602" y="282"/>
                    <a:pt x="602" y="282"/>
                  </a:cubicBezTo>
                  <a:cubicBezTo>
                    <a:pt x="613" y="274"/>
                    <a:pt x="624" y="267"/>
                    <a:pt x="635" y="259"/>
                  </a:cubicBezTo>
                  <a:cubicBezTo>
                    <a:pt x="629" y="251"/>
                    <a:pt x="629" y="251"/>
                    <a:pt x="629" y="251"/>
                  </a:cubicBezTo>
                  <a:moveTo>
                    <a:pt x="2253" y="248"/>
                  </a:moveTo>
                  <a:cubicBezTo>
                    <a:pt x="2247" y="256"/>
                    <a:pt x="2247" y="256"/>
                    <a:pt x="2247" y="256"/>
                  </a:cubicBezTo>
                  <a:cubicBezTo>
                    <a:pt x="2258" y="263"/>
                    <a:pt x="2269" y="271"/>
                    <a:pt x="2280" y="279"/>
                  </a:cubicBezTo>
                  <a:cubicBezTo>
                    <a:pt x="2286" y="271"/>
                    <a:pt x="2286" y="271"/>
                    <a:pt x="2286" y="271"/>
                  </a:cubicBezTo>
                  <a:cubicBezTo>
                    <a:pt x="2275" y="263"/>
                    <a:pt x="2264" y="255"/>
                    <a:pt x="2253" y="248"/>
                  </a:cubicBezTo>
                  <a:moveTo>
                    <a:pt x="696" y="208"/>
                  </a:moveTo>
                  <a:cubicBezTo>
                    <a:pt x="685" y="215"/>
                    <a:pt x="674" y="222"/>
                    <a:pt x="662" y="229"/>
                  </a:cubicBezTo>
                  <a:cubicBezTo>
                    <a:pt x="668" y="238"/>
                    <a:pt x="668" y="238"/>
                    <a:pt x="668" y="238"/>
                  </a:cubicBezTo>
                  <a:cubicBezTo>
                    <a:pt x="679" y="230"/>
                    <a:pt x="690" y="223"/>
                    <a:pt x="701" y="216"/>
                  </a:cubicBezTo>
                  <a:cubicBezTo>
                    <a:pt x="696" y="208"/>
                    <a:pt x="696" y="208"/>
                    <a:pt x="696" y="208"/>
                  </a:cubicBezTo>
                  <a:moveTo>
                    <a:pt x="2185" y="204"/>
                  </a:moveTo>
                  <a:cubicBezTo>
                    <a:pt x="2180" y="213"/>
                    <a:pt x="2180" y="213"/>
                    <a:pt x="2180" y="213"/>
                  </a:cubicBezTo>
                  <a:cubicBezTo>
                    <a:pt x="2191" y="220"/>
                    <a:pt x="2203" y="227"/>
                    <a:pt x="2214" y="234"/>
                  </a:cubicBezTo>
                  <a:cubicBezTo>
                    <a:pt x="2219" y="226"/>
                    <a:pt x="2219" y="226"/>
                    <a:pt x="2219" y="226"/>
                  </a:cubicBezTo>
                  <a:cubicBezTo>
                    <a:pt x="2208" y="218"/>
                    <a:pt x="2196" y="211"/>
                    <a:pt x="2185" y="204"/>
                  </a:cubicBezTo>
                  <a:moveTo>
                    <a:pt x="766" y="168"/>
                  </a:moveTo>
                  <a:cubicBezTo>
                    <a:pt x="754" y="175"/>
                    <a:pt x="743" y="181"/>
                    <a:pt x="731" y="188"/>
                  </a:cubicBezTo>
                  <a:cubicBezTo>
                    <a:pt x="736" y="196"/>
                    <a:pt x="736" y="196"/>
                    <a:pt x="736" y="196"/>
                  </a:cubicBezTo>
                  <a:cubicBezTo>
                    <a:pt x="747" y="190"/>
                    <a:pt x="759" y="183"/>
                    <a:pt x="771" y="177"/>
                  </a:cubicBezTo>
                  <a:cubicBezTo>
                    <a:pt x="766" y="168"/>
                    <a:pt x="766" y="168"/>
                    <a:pt x="766" y="168"/>
                  </a:cubicBezTo>
                  <a:moveTo>
                    <a:pt x="2115" y="165"/>
                  </a:moveTo>
                  <a:cubicBezTo>
                    <a:pt x="2110" y="174"/>
                    <a:pt x="2110" y="174"/>
                    <a:pt x="2110" y="174"/>
                  </a:cubicBezTo>
                  <a:cubicBezTo>
                    <a:pt x="2122" y="180"/>
                    <a:pt x="2134" y="187"/>
                    <a:pt x="2145" y="193"/>
                  </a:cubicBezTo>
                  <a:cubicBezTo>
                    <a:pt x="2150" y="184"/>
                    <a:pt x="2150" y="184"/>
                    <a:pt x="2150" y="184"/>
                  </a:cubicBezTo>
                  <a:cubicBezTo>
                    <a:pt x="2139" y="178"/>
                    <a:pt x="2127" y="171"/>
                    <a:pt x="2115" y="165"/>
                  </a:cubicBezTo>
                  <a:moveTo>
                    <a:pt x="838" y="133"/>
                  </a:moveTo>
                  <a:cubicBezTo>
                    <a:pt x="825" y="138"/>
                    <a:pt x="813" y="144"/>
                    <a:pt x="802" y="150"/>
                  </a:cubicBezTo>
                  <a:cubicBezTo>
                    <a:pt x="806" y="159"/>
                    <a:pt x="806" y="159"/>
                    <a:pt x="806" y="159"/>
                  </a:cubicBezTo>
                  <a:cubicBezTo>
                    <a:pt x="818" y="153"/>
                    <a:pt x="830" y="147"/>
                    <a:pt x="842" y="142"/>
                  </a:cubicBezTo>
                  <a:cubicBezTo>
                    <a:pt x="838" y="133"/>
                    <a:pt x="838" y="133"/>
                    <a:pt x="838" y="133"/>
                  </a:cubicBezTo>
                  <a:moveTo>
                    <a:pt x="2043" y="130"/>
                  </a:moveTo>
                  <a:cubicBezTo>
                    <a:pt x="2039" y="139"/>
                    <a:pt x="2039" y="139"/>
                    <a:pt x="2039" y="139"/>
                  </a:cubicBezTo>
                  <a:cubicBezTo>
                    <a:pt x="2051" y="144"/>
                    <a:pt x="2063" y="150"/>
                    <a:pt x="2075" y="156"/>
                  </a:cubicBezTo>
                  <a:cubicBezTo>
                    <a:pt x="2079" y="147"/>
                    <a:pt x="2079" y="147"/>
                    <a:pt x="2079" y="147"/>
                  </a:cubicBezTo>
                  <a:cubicBezTo>
                    <a:pt x="2067" y="141"/>
                    <a:pt x="2055" y="135"/>
                    <a:pt x="2043" y="130"/>
                  </a:cubicBezTo>
                  <a:moveTo>
                    <a:pt x="911" y="101"/>
                  </a:moveTo>
                  <a:cubicBezTo>
                    <a:pt x="899" y="106"/>
                    <a:pt x="886" y="111"/>
                    <a:pt x="874" y="116"/>
                  </a:cubicBezTo>
                  <a:cubicBezTo>
                    <a:pt x="878" y="126"/>
                    <a:pt x="878" y="126"/>
                    <a:pt x="878" y="126"/>
                  </a:cubicBezTo>
                  <a:cubicBezTo>
                    <a:pt x="890" y="120"/>
                    <a:pt x="903" y="115"/>
                    <a:pt x="915" y="110"/>
                  </a:cubicBezTo>
                  <a:cubicBezTo>
                    <a:pt x="911" y="101"/>
                    <a:pt x="911" y="101"/>
                    <a:pt x="911" y="101"/>
                  </a:cubicBezTo>
                  <a:moveTo>
                    <a:pt x="1969" y="98"/>
                  </a:moveTo>
                  <a:cubicBezTo>
                    <a:pt x="1965" y="108"/>
                    <a:pt x="1965" y="108"/>
                    <a:pt x="1965" y="108"/>
                  </a:cubicBezTo>
                  <a:cubicBezTo>
                    <a:pt x="1977" y="113"/>
                    <a:pt x="1990" y="117"/>
                    <a:pt x="2002" y="123"/>
                  </a:cubicBezTo>
                  <a:cubicBezTo>
                    <a:pt x="2006" y="114"/>
                    <a:pt x="2006" y="114"/>
                    <a:pt x="2006" y="114"/>
                  </a:cubicBezTo>
                  <a:cubicBezTo>
                    <a:pt x="1994" y="108"/>
                    <a:pt x="1981" y="103"/>
                    <a:pt x="1969" y="98"/>
                  </a:cubicBezTo>
                  <a:moveTo>
                    <a:pt x="986" y="73"/>
                  </a:moveTo>
                  <a:cubicBezTo>
                    <a:pt x="974" y="78"/>
                    <a:pt x="961" y="82"/>
                    <a:pt x="948" y="87"/>
                  </a:cubicBezTo>
                  <a:cubicBezTo>
                    <a:pt x="952" y="96"/>
                    <a:pt x="952" y="96"/>
                    <a:pt x="952" y="96"/>
                  </a:cubicBezTo>
                  <a:cubicBezTo>
                    <a:pt x="965" y="92"/>
                    <a:pt x="977" y="87"/>
                    <a:pt x="989" y="83"/>
                  </a:cubicBezTo>
                  <a:cubicBezTo>
                    <a:pt x="986" y="73"/>
                    <a:pt x="986" y="73"/>
                    <a:pt x="986" y="73"/>
                  </a:cubicBezTo>
                  <a:moveTo>
                    <a:pt x="1893" y="71"/>
                  </a:moveTo>
                  <a:cubicBezTo>
                    <a:pt x="1890" y="81"/>
                    <a:pt x="1890" y="81"/>
                    <a:pt x="1890" y="81"/>
                  </a:cubicBezTo>
                  <a:cubicBezTo>
                    <a:pt x="1903" y="85"/>
                    <a:pt x="1915" y="89"/>
                    <a:pt x="1928" y="94"/>
                  </a:cubicBezTo>
                  <a:cubicBezTo>
                    <a:pt x="1931" y="84"/>
                    <a:pt x="1931" y="84"/>
                    <a:pt x="1931" y="84"/>
                  </a:cubicBezTo>
                  <a:cubicBezTo>
                    <a:pt x="1919" y="80"/>
                    <a:pt x="1906" y="75"/>
                    <a:pt x="1893" y="71"/>
                  </a:cubicBezTo>
                  <a:moveTo>
                    <a:pt x="1063" y="50"/>
                  </a:moveTo>
                  <a:cubicBezTo>
                    <a:pt x="1050" y="54"/>
                    <a:pt x="1037" y="57"/>
                    <a:pt x="1024" y="61"/>
                  </a:cubicBezTo>
                  <a:cubicBezTo>
                    <a:pt x="1027" y="71"/>
                    <a:pt x="1027" y="71"/>
                    <a:pt x="1027" y="71"/>
                  </a:cubicBezTo>
                  <a:cubicBezTo>
                    <a:pt x="1040" y="67"/>
                    <a:pt x="1053" y="64"/>
                    <a:pt x="1065" y="60"/>
                  </a:cubicBezTo>
                  <a:cubicBezTo>
                    <a:pt x="1063" y="50"/>
                    <a:pt x="1063" y="50"/>
                    <a:pt x="1063" y="50"/>
                  </a:cubicBezTo>
                  <a:moveTo>
                    <a:pt x="1816" y="49"/>
                  </a:moveTo>
                  <a:cubicBezTo>
                    <a:pt x="1814" y="58"/>
                    <a:pt x="1814" y="58"/>
                    <a:pt x="1814" y="58"/>
                  </a:cubicBezTo>
                  <a:cubicBezTo>
                    <a:pt x="1826" y="62"/>
                    <a:pt x="1839" y="65"/>
                    <a:pt x="1852" y="69"/>
                  </a:cubicBezTo>
                  <a:cubicBezTo>
                    <a:pt x="1855" y="59"/>
                    <a:pt x="1855" y="59"/>
                    <a:pt x="1855" y="59"/>
                  </a:cubicBezTo>
                  <a:cubicBezTo>
                    <a:pt x="1842" y="55"/>
                    <a:pt x="1829" y="52"/>
                    <a:pt x="1816" y="49"/>
                  </a:cubicBezTo>
                  <a:moveTo>
                    <a:pt x="1141" y="31"/>
                  </a:moveTo>
                  <a:cubicBezTo>
                    <a:pt x="1127" y="34"/>
                    <a:pt x="1115" y="37"/>
                    <a:pt x="1102" y="40"/>
                  </a:cubicBezTo>
                  <a:cubicBezTo>
                    <a:pt x="1104" y="50"/>
                    <a:pt x="1104" y="50"/>
                    <a:pt x="1104" y="50"/>
                  </a:cubicBezTo>
                  <a:cubicBezTo>
                    <a:pt x="1117" y="47"/>
                    <a:pt x="1130" y="44"/>
                    <a:pt x="1143" y="41"/>
                  </a:cubicBezTo>
                  <a:cubicBezTo>
                    <a:pt x="1141" y="31"/>
                    <a:pt x="1141" y="31"/>
                    <a:pt x="1141" y="31"/>
                  </a:cubicBezTo>
                  <a:moveTo>
                    <a:pt x="1738" y="30"/>
                  </a:moveTo>
                  <a:cubicBezTo>
                    <a:pt x="1736" y="40"/>
                    <a:pt x="1736" y="40"/>
                    <a:pt x="1736" y="40"/>
                  </a:cubicBezTo>
                  <a:cubicBezTo>
                    <a:pt x="1749" y="42"/>
                    <a:pt x="1762" y="45"/>
                    <a:pt x="1775" y="48"/>
                  </a:cubicBezTo>
                  <a:cubicBezTo>
                    <a:pt x="1777" y="39"/>
                    <a:pt x="1777" y="39"/>
                    <a:pt x="1777" y="39"/>
                  </a:cubicBezTo>
                  <a:cubicBezTo>
                    <a:pt x="1764" y="36"/>
                    <a:pt x="1751" y="33"/>
                    <a:pt x="1738" y="30"/>
                  </a:cubicBezTo>
                  <a:moveTo>
                    <a:pt x="1220" y="17"/>
                  </a:moveTo>
                  <a:cubicBezTo>
                    <a:pt x="1206" y="19"/>
                    <a:pt x="1193" y="21"/>
                    <a:pt x="1180" y="24"/>
                  </a:cubicBezTo>
                  <a:cubicBezTo>
                    <a:pt x="1182" y="34"/>
                    <a:pt x="1182" y="34"/>
                    <a:pt x="1182" y="34"/>
                  </a:cubicBezTo>
                  <a:cubicBezTo>
                    <a:pt x="1195" y="31"/>
                    <a:pt x="1208" y="29"/>
                    <a:pt x="1221" y="27"/>
                  </a:cubicBezTo>
                  <a:cubicBezTo>
                    <a:pt x="1220" y="17"/>
                    <a:pt x="1220" y="17"/>
                    <a:pt x="1220" y="17"/>
                  </a:cubicBezTo>
                  <a:moveTo>
                    <a:pt x="1659" y="16"/>
                  </a:moveTo>
                  <a:cubicBezTo>
                    <a:pt x="1658" y="26"/>
                    <a:pt x="1658" y="26"/>
                    <a:pt x="1658" y="26"/>
                  </a:cubicBezTo>
                  <a:cubicBezTo>
                    <a:pt x="1671" y="28"/>
                    <a:pt x="1684" y="30"/>
                    <a:pt x="1697" y="32"/>
                  </a:cubicBezTo>
                  <a:cubicBezTo>
                    <a:pt x="1699" y="23"/>
                    <a:pt x="1699" y="23"/>
                    <a:pt x="1699" y="23"/>
                  </a:cubicBezTo>
                  <a:cubicBezTo>
                    <a:pt x="1686" y="20"/>
                    <a:pt x="1672" y="18"/>
                    <a:pt x="1659" y="16"/>
                  </a:cubicBezTo>
                  <a:moveTo>
                    <a:pt x="1299" y="7"/>
                  </a:moveTo>
                  <a:cubicBezTo>
                    <a:pt x="1286" y="8"/>
                    <a:pt x="1273" y="10"/>
                    <a:pt x="1259" y="11"/>
                  </a:cubicBezTo>
                  <a:cubicBezTo>
                    <a:pt x="1261" y="21"/>
                    <a:pt x="1261" y="21"/>
                    <a:pt x="1261" y="21"/>
                  </a:cubicBezTo>
                  <a:cubicBezTo>
                    <a:pt x="1274" y="20"/>
                    <a:pt x="1287" y="18"/>
                    <a:pt x="1300" y="17"/>
                  </a:cubicBezTo>
                  <a:cubicBezTo>
                    <a:pt x="1299" y="7"/>
                    <a:pt x="1299" y="7"/>
                    <a:pt x="1299" y="7"/>
                  </a:cubicBezTo>
                  <a:moveTo>
                    <a:pt x="1579" y="6"/>
                  </a:moveTo>
                  <a:cubicBezTo>
                    <a:pt x="1579" y="16"/>
                    <a:pt x="1579" y="16"/>
                    <a:pt x="1579" y="16"/>
                  </a:cubicBezTo>
                  <a:cubicBezTo>
                    <a:pt x="1592" y="17"/>
                    <a:pt x="1605" y="19"/>
                    <a:pt x="1618" y="20"/>
                  </a:cubicBezTo>
                  <a:cubicBezTo>
                    <a:pt x="1619" y="10"/>
                    <a:pt x="1619" y="10"/>
                    <a:pt x="1619" y="10"/>
                  </a:cubicBezTo>
                  <a:cubicBezTo>
                    <a:pt x="1606" y="9"/>
                    <a:pt x="1593" y="8"/>
                    <a:pt x="1579" y="6"/>
                  </a:cubicBezTo>
                  <a:moveTo>
                    <a:pt x="1379" y="1"/>
                  </a:moveTo>
                  <a:cubicBezTo>
                    <a:pt x="1366" y="2"/>
                    <a:pt x="1353" y="2"/>
                    <a:pt x="1339" y="3"/>
                  </a:cubicBezTo>
                  <a:cubicBezTo>
                    <a:pt x="1340" y="13"/>
                    <a:pt x="1340" y="13"/>
                    <a:pt x="1340" y="13"/>
                  </a:cubicBezTo>
                  <a:cubicBezTo>
                    <a:pt x="1353" y="12"/>
                    <a:pt x="1366" y="12"/>
                    <a:pt x="1380" y="11"/>
                  </a:cubicBezTo>
                  <a:cubicBezTo>
                    <a:pt x="1379" y="1"/>
                    <a:pt x="1379" y="1"/>
                    <a:pt x="1379" y="1"/>
                  </a:cubicBezTo>
                  <a:moveTo>
                    <a:pt x="1499" y="1"/>
                  </a:moveTo>
                  <a:cubicBezTo>
                    <a:pt x="1499" y="11"/>
                    <a:pt x="1499" y="11"/>
                    <a:pt x="1499" y="11"/>
                  </a:cubicBezTo>
                  <a:cubicBezTo>
                    <a:pt x="1512" y="11"/>
                    <a:pt x="1526" y="12"/>
                    <a:pt x="1539" y="13"/>
                  </a:cubicBezTo>
                  <a:cubicBezTo>
                    <a:pt x="1539" y="3"/>
                    <a:pt x="1539" y="3"/>
                    <a:pt x="1539" y="3"/>
                  </a:cubicBezTo>
                  <a:cubicBezTo>
                    <a:pt x="1526" y="2"/>
                    <a:pt x="1513" y="1"/>
                    <a:pt x="1499" y="1"/>
                  </a:cubicBezTo>
                  <a:moveTo>
                    <a:pt x="1439" y="0"/>
                  </a:moveTo>
                  <a:cubicBezTo>
                    <a:pt x="1433" y="0"/>
                    <a:pt x="1426" y="0"/>
                    <a:pt x="1419" y="0"/>
                  </a:cubicBezTo>
                  <a:cubicBezTo>
                    <a:pt x="1419" y="10"/>
                    <a:pt x="1419" y="10"/>
                    <a:pt x="1419" y="10"/>
                  </a:cubicBezTo>
                  <a:cubicBezTo>
                    <a:pt x="1426" y="10"/>
                    <a:pt x="1433" y="10"/>
                    <a:pt x="1439" y="10"/>
                  </a:cubicBezTo>
                  <a:cubicBezTo>
                    <a:pt x="1446" y="10"/>
                    <a:pt x="1453" y="10"/>
                    <a:pt x="1459" y="10"/>
                  </a:cubicBezTo>
                  <a:cubicBezTo>
                    <a:pt x="1459" y="0"/>
                    <a:pt x="1459" y="0"/>
                    <a:pt x="1459" y="0"/>
                  </a:cubicBezTo>
                  <a:cubicBezTo>
                    <a:pt x="1453" y="0"/>
                    <a:pt x="1446" y="0"/>
                    <a:pt x="1439" y="0"/>
                  </a:cubicBezTo>
                </a:path>
              </a:pathLst>
            </a:custGeom>
            <a:grpFill/>
            <a:ln>
              <a:noFill/>
            </a:ln>
          </p:spPr>
          <p:txBody>
            <a:bodyPr vert="horz" wrap="square" lIns="69596" tIns="34798" rIns="69596" bIns="34798" numCol="1" anchor="t" anchorCtr="0" compatLnSpc="1"/>
            <a:lstStyle/>
            <a:p>
              <a:endParaRPr lang="zh-CN" altLang="en-US" sz="1370"/>
            </a:p>
          </p:txBody>
        </p:sp>
        <p:sp>
          <p:nvSpPr>
            <p:cNvPr id="37" name="Freeform 394"/>
            <p:cNvSpPr>
              <a:spLocks noEditPoints="1"/>
            </p:cNvSpPr>
            <p:nvPr/>
          </p:nvSpPr>
          <p:spPr bwMode="auto">
            <a:xfrm>
              <a:off x="2286000" y="73023"/>
              <a:ext cx="7620000" cy="6708771"/>
            </a:xfrm>
            <a:custGeom>
              <a:avLst/>
              <a:gdLst>
                <a:gd name="T0" fmla="*/ 242 w 2030"/>
                <a:gd name="T1" fmla="*/ 519 h 1787"/>
                <a:gd name="T2" fmla="*/ 1016 w 2030"/>
                <a:gd name="T3" fmla="*/ 35 h 1787"/>
                <a:gd name="T4" fmla="*/ 1348 w 2030"/>
                <a:gd name="T5" fmla="*/ 102 h 1787"/>
                <a:gd name="T6" fmla="*/ 1856 w 2030"/>
                <a:gd name="T7" fmla="*/ 719 h 1787"/>
                <a:gd name="T8" fmla="*/ 1857 w 2030"/>
                <a:gd name="T9" fmla="*/ 722 h 1787"/>
                <a:gd name="T10" fmla="*/ 1857 w 2030"/>
                <a:gd name="T11" fmla="*/ 722 h 1787"/>
                <a:gd name="T12" fmla="*/ 1807 w 2030"/>
                <a:gd name="T13" fmla="*/ 1226 h 1787"/>
                <a:gd name="T14" fmla="*/ 1014 w 2030"/>
                <a:gd name="T15" fmla="*/ 1752 h 1787"/>
                <a:gd name="T16" fmla="*/ 683 w 2030"/>
                <a:gd name="T17" fmla="*/ 1685 h 1787"/>
                <a:gd name="T18" fmla="*/ 220 w 2030"/>
                <a:gd name="T19" fmla="*/ 569 h 1787"/>
                <a:gd name="T20" fmla="*/ 223 w 2030"/>
                <a:gd name="T21" fmla="*/ 561 h 1787"/>
                <a:gd name="T22" fmla="*/ 242 w 2030"/>
                <a:gd name="T23" fmla="*/ 519 h 1787"/>
                <a:gd name="T24" fmla="*/ 242 w 2030"/>
                <a:gd name="T25" fmla="*/ 519 h 1787"/>
                <a:gd name="T26" fmla="*/ 1017 w 2030"/>
                <a:gd name="T27" fmla="*/ 0 h 1787"/>
                <a:gd name="T28" fmla="*/ 191 w 2030"/>
                <a:gd name="T29" fmla="*/ 547 h 1787"/>
                <a:gd name="T30" fmla="*/ 669 w 2030"/>
                <a:gd name="T31" fmla="*/ 1717 h 1787"/>
                <a:gd name="T32" fmla="*/ 1014 w 2030"/>
                <a:gd name="T33" fmla="*/ 1787 h 1787"/>
                <a:gd name="T34" fmla="*/ 1839 w 2030"/>
                <a:gd name="T35" fmla="*/ 1239 h 1787"/>
                <a:gd name="T36" fmla="*/ 1362 w 2030"/>
                <a:gd name="T37" fmla="*/ 70 h 1787"/>
                <a:gd name="T38" fmla="*/ 1017 w 2030"/>
                <a:gd name="T3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0" h="1787">
                  <a:moveTo>
                    <a:pt x="242" y="519"/>
                  </a:moveTo>
                  <a:cubicBezTo>
                    <a:pt x="389" y="216"/>
                    <a:pt x="695" y="35"/>
                    <a:pt x="1016" y="35"/>
                  </a:cubicBezTo>
                  <a:cubicBezTo>
                    <a:pt x="1127" y="35"/>
                    <a:pt x="1240" y="56"/>
                    <a:pt x="1348" y="102"/>
                  </a:cubicBezTo>
                  <a:cubicBezTo>
                    <a:pt x="1618" y="215"/>
                    <a:pt x="1800" y="452"/>
                    <a:pt x="1856" y="719"/>
                  </a:cubicBezTo>
                  <a:cubicBezTo>
                    <a:pt x="1856" y="720"/>
                    <a:pt x="1857" y="721"/>
                    <a:pt x="1857" y="722"/>
                  </a:cubicBezTo>
                  <a:cubicBezTo>
                    <a:pt x="1857" y="722"/>
                    <a:pt x="1857" y="722"/>
                    <a:pt x="1857" y="722"/>
                  </a:cubicBezTo>
                  <a:cubicBezTo>
                    <a:pt x="1890" y="886"/>
                    <a:pt x="1877" y="1061"/>
                    <a:pt x="1807" y="1226"/>
                  </a:cubicBezTo>
                  <a:cubicBezTo>
                    <a:pt x="1669" y="1554"/>
                    <a:pt x="1350" y="1752"/>
                    <a:pt x="1014" y="1752"/>
                  </a:cubicBezTo>
                  <a:cubicBezTo>
                    <a:pt x="903" y="1752"/>
                    <a:pt x="791" y="1730"/>
                    <a:pt x="683" y="1685"/>
                  </a:cubicBezTo>
                  <a:cubicBezTo>
                    <a:pt x="249" y="1503"/>
                    <a:pt x="42" y="1004"/>
                    <a:pt x="220" y="569"/>
                  </a:cubicBezTo>
                  <a:cubicBezTo>
                    <a:pt x="221" y="566"/>
                    <a:pt x="222" y="564"/>
                    <a:pt x="223" y="561"/>
                  </a:cubicBezTo>
                  <a:cubicBezTo>
                    <a:pt x="229" y="546"/>
                    <a:pt x="236" y="532"/>
                    <a:pt x="242" y="519"/>
                  </a:cubicBezTo>
                  <a:cubicBezTo>
                    <a:pt x="242" y="519"/>
                    <a:pt x="242" y="519"/>
                    <a:pt x="242" y="519"/>
                  </a:cubicBezTo>
                  <a:moveTo>
                    <a:pt x="1017" y="0"/>
                  </a:moveTo>
                  <a:cubicBezTo>
                    <a:pt x="667" y="0"/>
                    <a:pt x="335" y="206"/>
                    <a:pt x="191" y="547"/>
                  </a:cubicBezTo>
                  <a:cubicBezTo>
                    <a:pt x="0" y="1001"/>
                    <a:pt x="215" y="1526"/>
                    <a:pt x="669" y="1717"/>
                  </a:cubicBezTo>
                  <a:cubicBezTo>
                    <a:pt x="782" y="1764"/>
                    <a:pt x="899" y="1787"/>
                    <a:pt x="1014" y="1787"/>
                  </a:cubicBezTo>
                  <a:cubicBezTo>
                    <a:pt x="1363" y="1787"/>
                    <a:pt x="1696" y="1581"/>
                    <a:pt x="1839" y="1239"/>
                  </a:cubicBezTo>
                  <a:cubicBezTo>
                    <a:pt x="2030" y="786"/>
                    <a:pt x="1816" y="261"/>
                    <a:pt x="1362" y="70"/>
                  </a:cubicBezTo>
                  <a:cubicBezTo>
                    <a:pt x="1249" y="22"/>
                    <a:pt x="1132" y="0"/>
                    <a:pt x="1017" y="0"/>
                  </a:cubicBezTo>
                </a:path>
              </a:pathLst>
            </a:custGeom>
            <a:grpFill/>
            <a:ln>
              <a:noFill/>
            </a:ln>
          </p:spPr>
          <p:txBody>
            <a:bodyPr vert="horz" wrap="square" lIns="69596" tIns="34798" rIns="69596" bIns="34798" numCol="1" anchor="t" anchorCtr="0" compatLnSpc="1"/>
            <a:lstStyle/>
            <a:p>
              <a:endParaRPr lang="zh-CN" altLang="en-US" sz="1370"/>
            </a:p>
          </p:txBody>
        </p:sp>
        <p:sp>
          <p:nvSpPr>
            <p:cNvPr id="38" name="Freeform 395"/>
            <p:cNvSpPr/>
            <p:nvPr/>
          </p:nvSpPr>
          <p:spPr bwMode="auto">
            <a:xfrm>
              <a:off x="6340476" y="80962"/>
              <a:ext cx="47625" cy="7937"/>
            </a:xfrm>
            <a:custGeom>
              <a:avLst/>
              <a:gdLst>
                <a:gd name="T0" fmla="*/ 13 w 13"/>
                <a:gd name="T1" fmla="*/ 2 h 2"/>
                <a:gd name="T2" fmla="*/ 10 w 13"/>
                <a:gd name="T3" fmla="*/ 1 h 2"/>
                <a:gd name="T4" fmla="*/ 0 w 13"/>
                <a:gd name="T5" fmla="*/ 0 h 2"/>
                <a:gd name="T6" fmla="*/ 13 w 13"/>
                <a:gd name="T7" fmla="*/ 2 h 2"/>
              </a:gdLst>
              <a:ahLst/>
              <a:cxnLst>
                <a:cxn ang="0">
                  <a:pos x="T0" y="T1"/>
                </a:cxn>
                <a:cxn ang="0">
                  <a:pos x="T2" y="T3"/>
                </a:cxn>
                <a:cxn ang="0">
                  <a:pos x="T4" y="T5"/>
                </a:cxn>
                <a:cxn ang="0">
                  <a:pos x="T6" y="T7"/>
                </a:cxn>
              </a:cxnLst>
              <a:rect l="0" t="0" r="r" b="b"/>
              <a:pathLst>
                <a:path w="13" h="2">
                  <a:moveTo>
                    <a:pt x="13" y="2"/>
                  </a:moveTo>
                  <a:cubicBezTo>
                    <a:pt x="12" y="2"/>
                    <a:pt x="11" y="1"/>
                    <a:pt x="10" y="1"/>
                  </a:cubicBezTo>
                  <a:cubicBezTo>
                    <a:pt x="6" y="1"/>
                    <a:pt x="3" y="1"/>
                    <a:pt x="0" y="0"/>
                  </a:cubicBezTo>
                  <a:cubicBezTo>
                    <a:pt x="4" y="1"/>
                    <a:pt x="9" y="1"/>
                    <a:pt x="13" y="2"/>
                  </a:cubicBezTo>
                  <a:close/>
                </a:path>
              </a:pathLst>
            </a:custGeom>
            <a:grpFill/>
            <a:ln>
              <a:noFill/>
            </a:ln>
          </p:spPr>
          <p:txBody>
            <a:bodyPr vert="horz" wrap="square" lIns="69596" tIns="34798" rIns="69596" bIns="34798" numCol="1" anchor="t" anchorCtr="0" compatLnSpc="1"/>
            <a:lstStyle/>
            <a:p>
              <a:endParaRPr lang="zh-CN" altLang="en-US" sz="1370"/>
            </a:p>
          </p:txBody>
        </p:sp>
        <p:sp>
          <p:nvSpPr>
            <p:cNvPr id="39" name="Freeform 396"/>
            <p:cNvSpPr>
              <a:spLocks noEditPoints="1"/>
            </p:cNvSpPr>
            <p:nvPr/>
          </p:nvSpPr>
          <p:spPr bwMode="auto">
            <a:xfrm>
              <a:off x="3089276" y="207962"/>
              <a:ext cx="6167439" cy="6029321"/>
            </a:xfrm>
            <a:custGeom>
              <a:avLst/>
              <a:gdLst>
                <a:gd name="T0" fmla="*/ 802 w 1643"/>
                <a:gd name="T1" fmla="*/ 1569 h 1606"/>
                <a:gd name="T2" fmla="*/ 742 w 1643"/>
                <a:gd name="T3" fmla="*/ 1567 h 1606"/>
                <a:gd name="T4" fmla="*/ 92 w 1643"/>
                <a:gd name="T5" fmla="*/ 798 h 1606"/>
                <a:gd name="T6" fmla="*/ 801 w 1643"/>
                <a:gd name="T7" fmla="*/ 146 h 1606"/>
                <a:gd name="T8" fmla="*/ 861 w 1643"/>
                <a:gd name="T9" fmla="*/ 148 h 1606"/>
                <a:gd name="T10" fmla="*/ 1511 w 1643"/>
                <a:gd name="T11" fmla="*/ 917 h 1606"/>
                <a:gd name="T12" fmla="*/ 802 w 1643"/>
                <a:gd name="T13" fmla="*/ 1569 h 1606"/>
                <a:gd name="T14" fmla="*/ 837 w 1643"/>
                <a:gd name="T15" fmla="*/ 0 h 1606"/>
                <a:gd name="T16" fmla="*/ 827 w 1643"/>
                <a:gd name="T17" fmla="*/ 117 h 1606"/>
                <a:gd name="T18" fmla="*/ 801 w 1643"/>
                <a:gd name="T19" fmla="*/ 117 h 1606"/>
                <a:gd name="T20" fmla="*/ 138 w 1643"/>
                <a:gd name="T21" fmla="*/ 528 h 1606"/>
                <a:gd name="T22" fmla="*/ 28 w 1643"/>
                <a:gd name="T23" fmla="*/ 483 h 1606"/>
                <a:gd name="T24" fmla="*/ 9 w 1643"/>
                <a:gd name="T25" fmla="*/ 525 h 1606"/>
                <a:gd name="T26" fmla="*/ 6 w 1643"/>
                <a:gd name="T27" fmla="*/ 533 h 1606"/>
                <a:gd name="T28" fmla="*/ 0 w 1643"/>
                <a:gd name="T29" fmla="*/ 549 h 1606"/>
                <a:gd name="T30" fmla="*/ 109 w 1643"/>
                <a:gd name="T31" fmla="*/ 594 h 1606"/>
                <a:gd name="T32" fmla="*/ 63 w 1643"/>
                <a:gd name="T33" fmla="*/ 796 h 1606"/>
                <a:gd name="T34" fmla="*/ 286 w 1643"/>
                <a:gd name="T35" fmla="*/ 1389 h 1606"/>
                <a:gd name="T36" fmla="*/ 209 w 1643"/>
                <a:gd name="T37" fmla="*/ 1479 h 1606"/>
                <a:gd name="T38" fmla="*/ 263 w 1643"/>
                <a:gd name="T39" fmla="*/ 1526 h 1606"/>
                <a:gd name="T40" fmla="*/ 340 w 1643"/>
                <a:gd name="T41" fmla="*/ 1437 h 1606"/>
                <a:gd name="T42" fmla="*/ 740 w 1643"/>
                <a:gd name="T43" fmla="*/ 1595 h 1606"/>
                <a:gd name="T44" fmla="*/ 802 w 1643"/>
                <a:gd name="T45" fmla="*/ 1598 h 1606"/>
                <a:gd name="T46" fmla="*/ 1160 w 1643"/>
                <a:gd name="T47" fmla="*/ 1505 h 1606"/>
                <a:gd name="T48" fmla="*/ 1221 w 1643"/>
                <a:gd name="T49" fmla="*/ 1606 h 1606"/>
                <a:gd name="T50" fmla="*/ 1282 w 1643"/>
                <a:gd name="T51" fmla="*/ 1568 h 1606"/>
                <a:gd name="T52" fmla="*/ 1221 w 1643"/>
                <a:gd name="T53" fmla="*/ 1467 h 1606"/>
                <a:gd name="T54" fmla="*/ 1540 w 1643"/>
                <a:gd name="T55" fmla="*/ 919 h 1606"/>
                <a:gd name="T56" fmla="*/ 1528 w 1643"/>
                <a:gd name="T57" fmla="*/ 713 h 1606"/>
                <a:gd name="T58" fmla="*/ 1643 w 1643"/>
                <a:gd name="T59" fmla="*/ 686 h 1606"/>
                <a:gd name="T60" fmla="*/ 1642 w 1643"/>
                <a:gd name="T61" fmla="*/ 683 h 1606"/>
                <a:gd name="T62" fmla="*/ 1625 w 1643"/>
                <a:gd name="T63" fmla="*/ 616 h 1606"/>
                <a:gd name="T64" fmla="*/ 1510 w 1643"/>
                <a:gd name="T65" fmla="*/ 643 h 1606"/>
                <a:gd name="T66" fmla="*/ 898 w 1643"/>
                <a:gd name="T67" fmla="*/ 124 h 1606"/>
                <a:gd name="T68" fmla="*/ 899 w 1643"/>
                <a:gd name="T69" fmla="*/ 124 h 1606"/>
                <a:gd name="T70" fmla="*/ 909 w 1643"/>
                <a:gd name="T71" fmla="*/ 6 h 1606"/>
                <a:gd name="T72" fmla="*/ 837 w 1643"/>
                <a:gd name="T73" fmla="*/ 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3" h="1606">
                  <a:moveTo>
                    <a:pt x="802" y="1569"/>
                  </a:moveTo>
                  <a:cubicBezTo>
                    <a:pt x="782" y="1569"/>
                    <a:pt x="762" y="1568"/>
                    <a:pt x="742" y="1567"/>
                  </a:cubicBezTo>
                  <a:cubicBezTo>
                    <a:pt x="351" y="1534"/>
                    <a:pt x="59" y="1189"/>
                    <a:pt x="92" y="798"/>
                  </a:cubicBezTo>
                  <a:cubicBezTo>
                    <a:pt x="123" y="427"/>
                    <a:pt x="435" y="146"/>
                    <a:pt x="801" y="146"/>
                  </a:cubicBezTo>
                  <a:cubicBezTo>
                    <a:pt x="821" y="146"/>
                    <a:pt x="841" y="147"/>
                    <a:pt x="861" y="148"/>
                  </a:cubicBezTo>
                  <a:cubicBezTo>
                    <a:pt x="1252" y="181"/>
                    <a:pt x="1544" y="526"/>
                    <a:pt x="1511" y="917"/>
                  </a:cubicBezTo>
                  <a:cubicBezTo>
                    <a:pt x="1480" y="1288"/>
                    <a:pt x="1168" y="1569"/>
                    <a:pt x="802" y="1569"/>
                  </a:cubicBezTo>
                  <a:moveTo>
                    <a:pt x="837" y="0"/>
                  </a:moveTo>
                  <a:cubicBezTo>
                    <a:pt x="827" y="117"/>
                    <a:pt x="827" y="117"/>
                    <a:pt x="827" y="117"/>
                  </a:cubicBezTo>
                  <a:cubicBezTo>
                    <a:pt x="818" y="117"/>
                    <a:pt x="810" y="117"/>
                    <a:pt x="801" y="117"/>
                  </a:cubicBezTo>
                  <a:cubicBezTo>
                    <a:pt x="515" y="117"/>
                    <a:pt x="260" y="283"/>
                    <a:pt x="138" y="528"/>
                  </a:cubicBezTo>
                  <a:cubicBezTo>
                    <a:pt x="28" y="483"/>
                    <a:pt x="28" y="483"/>
                    <a:pt x="28" y="483"/>
                  </a:cubicBezTo>
                  <a:cubicBezTo>
                    <a:pt x="22" y="496"/>
                    <a:pt x="15" y="511"/>
                    <a:pt x="9" y="525"/>
                  </a:cubicBezTo>
                  <a:cubicBezTo>
                    <a:pt x="8" y="528"/>
                    <a:pt x="7" y="531"/>
                    <a:pt x="6" y="533"/>
                  </a:cubicBezTo>
                  <a:cubicBezTo>
                    <a:pt x="4" y="538"/>
                    <a:pt x="2" y="544"/>
                    <a:pt x="0" y="549"/>
                  </a:cubicBezTo>
                  <a:cubicBezTo>
                    <a:pt x="109" y="594"/>
                    <a:pt x="109" y="594"/>
                    <a:pt x="109" y="594"/>
                  </a:cubicBezTo>
                  <a:cubicBezTo>
                    <a:pt x="85" y="658"/>
                    <a:pt x="69" y="725"/>
                    <a:pt x="63" y="796"/>
                  </a:cubicBezTo>
                  <a:cubicBezTo>
                    <a:pt x="44" y="1025"/>
                    <a:pt x="132" y="1240"/>
                    <a:pt x="286" y="1389"/>
                  </a:cubicBezTo>
                  <a:cubicBezTo>
                    <a:pt x="209" y="1479"/>
                    <a:pt x="209" y="1479"/>
                    <a:pt x="209" y="1479"/>
                  </a:cubicBezTo>
                  <a:cubicBezTo>
                    <a:pt x="226" y="1495"/>
                    <a:pt x="244" y="1511"/>
                    <a:pt x="263" y="1526"/>
                  </a:cubicBezTo>
                  <a:cubicBezTo>
                    <a:pt x="340" y="1437"/>
                    <a:pt x="340" y="1437"/>
                    <a:pt x="340" y="1437"/>
                  </a:cubicBezTo>
                  <a:cubicBezTo>
                    <a:pt x="451" y="1525"/>
                    <a:pt x="588" y="1583"/>
                    <a:pt x="740" y="1595"/>
                  </a:cubicBezTo>
                  <a:cubicBezTo>
                    <a:pt x="761" y="1597"/>
                    <a:pt x="781" y="1598"/>
                    <a:pt x="802" y="1598"/>
                  </a:cubicBezTo>
                  <a:cubicBezTo>
                    <a:pt x="931" y="1598"/>
                    <a:pt x="1053" y="1564"/>
                    <a:pt x="1160" y="1505"/>
                  </a:cubicBezTo>
                  <a:cubicBezTo>
                    <a:pt x="1221" y="1606"/>
                    <a:pt x="1221" y="1606"/>
                    <a:pt x="1221" y="1606"/>
                  </a:cubicBezTo>
                  <a:cubicBezTo>
                    <a:pt x="1242" y="1594"/>
                    <a:pt x="1262" y="1582"/>
                    <a:pt x="1282" y="1568"/>
                  </a:cubicBezTo>
                  <a:cubicBezTo>
                    <a:pt x="1221" y="1467"/>
                    <a:pt x="1221" y="1467"/>
                    <a:pt x="1221" y="1467"/>
                  </a:cubicBezTo>
                  <a:cubicBezTo>
                    <a:pt x="1398" y="1346"/>
                    <a:pt x="1520" y="1149"/>
                    <a:pt x="1540" y="919"/>
                  </a:cubicBezTo>
                  <a:cubicBezTo>
                    <a:pt x="1546" y="848"/>
                    <a:pt x="1541" y="779"/>
                    <a:pt x="1528" y="713"/>
                  </a:cubicBezTo>
                  <a:cubicBezTo>
                    <a:pt x="1643" y="686"/>
                    <a:pt x="1643" y="686"/>
                    <a:pt x="1643" y="686"/>
                  </a:cubicBezTo>
                  <a:cubicBezTo>
                    <a:pt x="1643" y="685"/>
                    <a:pt x="1642" y="684"/>
                    <a:pt x="1642" y="683"/>
                  </a:cubicBezTo>
                  <a:cubicBezTo>
                    <a:pt x="1637" y="660"/>
                    <a:pt x="1632" y="638"/>
                    <a:pt x="1625" y="616"/>
                  </a:cubicBezTo>
                  <a:cubicBezTo>
                    <a:pt x="1510" y="643"/>
                    <a:pt x="1510" y="643"/>
                    <a:pt x="1510" y="643"/>
                  </a:cubicBezTo>
                  <a:cubicBezTo>
                    <a:pt x="1428" y="372"/>
                    <a:pt x="1193" y="162"/>
                    <a:pt x="898" y="124"/>
                  </a:cubicBezTo>
                  <a:cubicBezTo>
                    <a:pt x="899" y="124"/>
                    <a:pt x="899" y="124"/>
                    <a:pt x="899" y="124"/>
                  </a:cubicBezTo>
                  <a:cubicBezTo>
                    <a:pt x="909" y="6"/>
                    <a:pt x="909" y="6"/>
                    <a:pt x="909" y="6"/>
                  </a:cubicBezTo>
                  <a:cubicBezTo>
                    <a:pt x="885" y="3"/>
                    <a:pt x="861" y="1"/>
                    <a:pt x="837" y="0"/>
                  </a:cubicBezTo>
                </a:path>
              </a:pathLst>
            </a:custGeom>
            <a:grpFill/>
            <a:ln>
              <a:noFill/>
            </a:ln>
          </p:spPr>
          <p:txBody>
            <a:bodyPr vert="horz" wrap="square" lIns="69596" tIns="34798" rIns="69596" bIns="34798" numCol="1" anchor="t" anchorCtr="0" compatLnSpc="1"/>
            <a:lstStyle/>
            <a:p>
              <a:endParaRPr lang="zh-CN" altLang="en-US" sz="1370"/>
            </a:p>
          </p:txBody>
        </p:sp>
        <p:sp>
          <p:nvSpPr>
            <p:cNvPr id="40" name="Freeform 397"/>
            <p:cNvSpPr>
              <a:spLocks noEditPoints="1"/>
            </p:cNvSpPr>
            <p:nvPr/>
          </p:nvSpPr>
          <p:spPr bwMode="auto">
            <a:xfrm>
              <a:off x="3111501" y="2020888"/>
              <a:ext cx="6145214" cy="761999"/>
            </a:xfrm>
            <a:custGeom>
              <a:avLst/>
              <a:gdLst>
                <a:gd name="T0" fmla="*/ 1636 w 1637"/>
                <a:gd name="T1" fmla="*/ 200 h 203"/>
                <a:gd name="T2" fmla="*/ 1637 w 1637"/>
                <a:gd name="T3" fmla="*/ 203 h 203"/>
                <a:gd name="T4" fmla="*/ 1637 w 1637"/>
                <a:gd name="T5" fmla="*/ 203 h 203"/>
                <a:gd name="T6" fmla="*/ 1636 w 1637"/>
                <a:gd name="T7" fmla="*/ 200 h 203"/>
                <a:gd name="T8" fmla="*/ 22 w 1637"/>
                <a:gd name="T9" fmla="*/ 0 h 203"/>
                <a:gd name="T10" fmla="*/ 3 w 1637"/>
                <a:gd name="T11" fmla="*/ 42 h 203"/>
                <a:gd name="T12" fmla="*/ 0 w 1637"/>
                <a:gd name="T13" fmla="*/ 50 h 203"/>
                <a:gd name="T14" fmla="*/ 3 w 1637"/>
                <a:gd name="T15" fmla="*/ 42 h 203"/>
                <a:gd name="T16" fmla="*/ 22 w 1637"/>
                <a:gd name="T17" fmla="*/ 0 h 203"/>
                <a:gd name="T18" fmla="*/ 22 w 1637"/>
                <a:gd name="T1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7" h="203">
                  <a:moveTo>
                    <a:pt x="1636" y="200"/>
                  </a:moveTo>
                  <a:cubicBezTo>
                    <a:pt x="1636" y="201"/>
                    <a:pt x="1637" y="202"/>
                    <a:pt x="1637" y="203"/>
                  </a:cubicBezTo>
                  <a:cubicBezTo>
                    <a:pt x="1637" y="203"/>
                    <a:pt x="1637" y="203"/>
                    <a:pt x="1637" y="203"/>
                  </a:cubicBezTo>
                  <a:cubicBezTo>
                    <a:pt x="1637" y="202"/>
                    <a:pt x="1636" y="201"/>
                    <a:pt x="1636" y="200"/>
                  </a:cubicBezTo>
                  <a:moveTo>
                    <a:pt x="22" y="0"/>
                  </a:moveTo>
                  <a:cubicBezTo>
                    <a:pt x="16" y="13"/>
                    <a:pt x="9" y="27"/>
                    <a:pt x="3" y="42"/>
                  </a:cubicBezTo>
                  <a:cubicBezTo>
                    <a:pt x="2" y="45"/>
                    <a:pt x="1" y="47"/>
                    <a:pt x="0" y="50"/>
                  </a:cubicBezTo>
                  <a:cubicBezTo>
                    <a:pt x="1" y="48"/>
                    <a:pt x="2" y="45"/>
                    <a:pt x="3" y="42"/>
                  </a:cubicBezTo>
                  <a:cubicBezTo>
                    <a:pt x="9" y="28"/>
                    <a:pt x="16" y="13"/>
                    <a:pt x="22" y="0"/>
                  </a:cubicBezTo>
                  <a:cubicBezTo>
                    <a:pt x="22" y="0"/>
                    <a:pt x="22" y="0"/>
                    <a:pt x="22" y="0"/>
                  </a:cubicBezTo>
                </a:path>
              </a:pathLst>
            </a:custGeom>
            <a:grpFill/>
            <a:ln>
              <a:noFill/>
            </a:ln>
          </p:spPr>
          <p:txBody>
            <a:bodyPr vert="horz" wrap="square" lIns="69596" tIns="34798" rIns="69596" bIns="34798" numCol="1" anchor="t" anchorCtr="0" compatLnSpc="1"/>
            <a:lstStyle/>
            <a:p>
              <a:endParaRPr lang="zh-CN" altLang="en-US" sz="1370"/>
            </a:p>
          </p:txBody>
        </p:sp>
      </p:grpSp>
      <p:grpSp>
        <p:nvGrpSpPr>
          <p:cNvPr id="79" name="组 78"/>
          <p:cNvGrpSpPr/>
          <p:nvPr/>
        </p:nvGrpSpPr>
        <p:grpSpPr>
          <a:xfrm>
            <a:off x="6781800" y="1554480"/>
            <a:ext cx="2840355" cy="2445346"/>
            <a:chOff x="375281" y="2026206"/>
            <a:chExt cx="3976026" cy="3212460"/>
          </a:xfrm>
        </p:grpSpPr>
        <p:sp>
          <p:nvSpPr>
            <p:cNvPr id="80" name="矩形 79"/>
            <p:cNvSpPr/>
            <p:nvPr/>
          </p:nvSpPr>
          <p:spPr>
            <a:xfrm>
              <a:off x="602167" y="2165608"/>
              <a:ext cx="3522254" cy="365380"/>
            </a:xfrm>
            <a:prstGeom prst="rect">
              <a:avLst/>
            </a:prstGeom>
          </p:spPr>
          <p:txBody>
            <a:bodyPr wrap="square">
              <a:spAutoFit/>
            </a:bodyPr>
            <a:lstStyle/>
            <a:p>
              <a:r>
                <a:rPr lang="zh-CN" altLang="en-US" sz="1220" dirty="0" smtClean="0">
                  <a:solidFill>
                    <a:srgbClr val="00FDFF"/>
                  </a:solidFill>
                  <a:latin typeface="Agency FB" panose="020B0503020202020204" pitchFamily="34" charset="0"/>
                  <a:ea typeface="微软雅黑" panose="020B0503020204020204" charset="-122"/>
                </a:rPr>
                <a:t>马上要推广了，咋扩？扩多少？</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81" name="矩形 80"/>
            <p:cNvSpPr/>
            <p:nvPr/>
          </p:nvSpPr>
          <p:spPr>
            <a:xfrm>
              <a:off x="602167" y="4760708"/>
              <a:ext cx="3522254" cy="365380"/>
            </a:xfrm>
            <a:prstGeom prst="rect">
              <a:avLst/>
            </a:prstGeom>
          </p:spPr>
          <p:txBody>
            <a:bodyPr wrap="square">
              <a:spAutoFit/>
            </a:bodyPr>
            <a:lstStyle/>
            <a:p>
              <a:r>
                <a:rPr lang="zh-CN" altLang="en-US" sz="1220" dirty="0" smtClean="0">
                  <a:solidFill>
                    <a:srgbClr val="00FDFF"/>
                  </a:solidFill>
                  <a:latin typeface="Agency FB" panose="020B0503020202020204" pitchFamily="34" charset="0"/>
                  <a:ea typeface="微软雅黑" panose="020B0503020204020204" charset="-122"/>
                </a:rPr>
                <a:t>没有中台的命，不能得中台的病啊？</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82" name="矩形 81"/>
            <p:cNvSpPr/>
            <p:nvPr/>
          </p:nvSpPr>
          <p:spPr>
            <a:xfrm>
              <a:off x="602167" y="3203648"/>
              <a:ext cx="3522255" cy="611470"/>
            </a:xfrm>
            <a:prstGeom prst="rect">
              <a:avLst/>
            </a:prstGeom>
          </p:spPr>
          <p:txBody>
            <a:bodyPr wrap="square">
              <a:spAutoFit/>
            </a:bodyPr>
            <a:lstStyle/>
            <a:p>
              <a:r>
                <a:rPr lang="zh-CN" altLang="en-US" sz="1220" dirty="0">
                  <a:solidFill>
                    <a:srgbClr val="00FDFF"/>
                  </a:solidFill>
                  <a:latin typeface="Agency FB" panose="020B0503020202020204" pitchFamily="34" charset="0"/>
                  <a:ea typeface="微软雅黑" panose="020B0503020204020204" charset="-122"/>
                </a:rPr>
                <a:t>终于上线了千万别掉链子啊？</a:t>
              </a:r>
              <a:r>
                <a:rPr lang="en-US" altLang="zh-CN" sz="1220" dirty="0">
                  <a:solidFill>
                    <a:srgbClr val="00FDFF"/>
                  </a:solidFill>
                  <a:latin typeface="Agency FB" panose="020B0503020202020204" pitchFamily="34" charset="0"/>
                  <a:ea typeface="微软雅黑" panose="020B0503020204020204" charset="-122"/>
                </a:rPr>
                <a:t>!</a:t>
              </a:r>
              <a:endParaRPr lang="zh-CN" altLang="en-US" sz="1220" dirty="0">
                <a:solidFill>
                  <a:srgbClr val="00FDFF"/>
                </a:solidFill>
                <a:latin typeface="Agency FB" panose="020B0503020202020204" pitchFamily="34" charset="0"/>
                <a:ea typeface="微软雅黑" panose="020B0503020204020204" charset="-122"/>
              </a:endParaRPr>
            </a:p>
            <a:p>
              <a:endParaRPr lang="en-US" altLang="zh-CN" sz="1220" dirty="0" smtClean="0">
                <a:solidFill>
                  <a:srgbClr val="00FDFF"/>
                </a:solidFill>
                <a:latin typeface="Agency FB" panose="020B0503020202020204" pitchFamily="34" charset="0"/>
                <a:ea typeface="微软雅黑" panose="020B0503020204020204" charset="-122"/>
              </a:endParaRPr>
            </a:p>
          </p:txBody>
        </p:sp>
        <p:sp>
          <p:nvSpPr>
            <p:cNvPr id="83" name="矩形 82"/>
            <p:cNvSpPr/>
            <p:nvPr/>
          </p:nvSpPr>
          <p:spPr>
            <a:xfrm>
              <a:off x="602167" y="3722668"/>
              <a:ext cx="3522254" cy="365380"/>
            </a:xfrm>
            <a:prstGeom prst="rect">
              <a:avLst/>
            </a:prstGeom>
          </p:spPr>
          <p:txBody>
            <a:bodyPr wrap="square">
              <a:spAutoFit/>
            </a:bodyPr>
            <a:lstStyle/>
            <a:p>
              <a:r>
                <a:rPr lang="zh-CN" altLang="en-US" sz="1220" dirty="0">
                  <a:solidFill>
                    <a:srgbClr val="00FDFF"/>
                  </a:solidFill>
                  <a:latin typeface="Agency FB" panose="020B0503020202020204" pitchFamily="34" charset="0"/>
                  <a:ea typeface="微软雅黑" panose="020B0503020204020204" charset="-122"/>
                </a:rPr>
                <a:t>大数据离我的工作到底有多远？</a:t>
              </a:r>
              <a:endParaRPr lang="en-US" altLang="zh-CN" sz="1220" dirty="0">
                <a:solidFill>
                  <a:srgbClr val="00FDFF"/>
                </a:solidFill>
                <a:latin typeface="Agency FB" panose="020B0503020202020204" pitchFamily="34" charset="0"/>
                <a:ea typeface="微软雅黑" panose="020B0503020204020204" charset="-122"/>
              </a:endParaRPr>
            </a:p>
          </p:txBody>
        </p:sp>
        <p:sp>
          <p:nvSpPr>
            <p:cNvPr id="84" name="矩形 83"/>
            <p:cNvSpPr/>
            <p:nvPr/>
          </p:nvSpPr>
          <p:spPr>
            <a:xfrm>
              <a:off x="602167" y="2684628"/>
              <a:ext cx="3522254" cy="365380"/>
            </a:xfrm>
            <a:prstGeom prst="rect">
              <a:avLst/>
            </a:prstGeom>
          </p:spPr>
          <p:txBody>
            <a:bodyPr wrap="square">
              <a:spAutoFit/>
            </a:bodyPr>
            <a:lstStyle/>
            <a:p>
              <a:r>
                <a:rPr lang="zh-CN" altLang="en-US" sz="1220" dirty="0" smtClean="0">
                  <a:solidFill>
                    <a:srgbClr val="00FDFF"/>
                  </a:solidFill>
                  <a:latin typeface="Agency FB" panose="020B0503020202020204" pitchFamily="34" charset="0"/>
                  <a:ea typeface="微软雅黑" panose="020B0503020204020204" charset="-122"/>
                </a:rPr>
                <a:t>设计上可千万别出岔子啊？！</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85" name="矩形 84"/>
            <p:cNvSpPr/>
            <p:nvPr/>
          </p:nvSpPr>
          <p:spPr>
            <a:xfrm>
              <a:off x="602167" y="4241688"/>
              <a:ext cx="3522255" cy="611470"/>
            </a:xfrm>
            <a:prstGeom prst="rect">
              <a:avLst/>
            </a:prstGeom>
          </p:spPr>
          <p:txBody>
            <a:bodyPr wrap="square">
              <a:spAutoFit/>
            </a:bodyPr>
            <a:lstStyle/>
            <a:p>
              <a:r>
                <a:rPr lang="en-US" altLang="zh-CN" sz="1220" dirty="0">
                  <a:solidFill>
                    <a:srgbClr val="00FDFF"/>
                  </a:solidFill>
                  <a:latin typeface="Agency FB" panose="020B0503020202020204" pitchFamily="34" charset="0"/>
                  <a:ea typeface="微软雅黑" panose="020B0503020204020204" charset="-122"/>
                </a:rPr>
                <a:t>AI</a:t>
              </a:r>
              <a:r>
                <a:rPr lang="zh-CN" altLang="en-US" sz="1220" dirty="0">
                  <a:solidFill>
                    <a:srgbClr val="00FDFF"/>
                  </a:solidFill>
                  <a:latin typeface="Agency FB" panose="020B0503020202020204" pitchFamily="34" charset="0"/>
                  <a:ea typeface="微软雅黑" panose="020B0503020204020204" charset="-122"/>
                </a:rPr>
                <a:t>能帮我干啥？</a:t>
              </a:r>
              <a:endParaRPr lang="zh-CN" altLang="en-US" sz="1220" dirty="0">
                <a:solidFill>
                  <a:srgbClr val="00FDFF"/>
                </a:solidFill>
                <a:latin typeface="Agency FB" panose="020B0503020202020204" pitchFamily="34" charset="0"/>
                <a:ea typeface="微软雅黑" panose="020B0503020204020204" charset="-122"/>
              </a:endParaRPr>
            </a:p>
            <a:p>
              <a:endParaRPr lang="zh-CN" altLang="en-US" sz="1220" dirty="0">
                <a:solidFill>
                  <a:srgbClr val="00FDFF"/>
                </a:solidFill>
                <a:latin typeface="Agency FB" panose="020B0503020202020204" pitchFamily="34" charset="0"/>
                <a:ea typeface="微软雅黑" panose="020B0503020204020204" charset="-122"/>
              </a:endParaRPr>
            </a:p>
          </p:txBody>
        </p:sp>
        <p:pic>
          <p:nvPicPr>
            <p:cNvPr id="86" name="图片 85"/>
            <p:cNvPicPr>
              <a:picLocks noChangeAspect="1"/>
            </p:cNvPicPr>
            <p:nvPr/>
          </p:nvPicPr>
          <p:blipFill>
            <a:blip r:embed="rId1"/>
            <a:stretch>
              <a:fillRect/>
            </a:stretch>
          </p:blipFill>
          <p:spPr>
            <a:xfrm>
              <a:off x="375281" y="5189497"/>
              <a:ext cx="3976026" cy="49169"/>
            </a:xfrm>
            <a:prstGeom prst="rect">
              <a:avLst/>
            </a:prstGeom>
          </p:spPr>
        </p:pic>
        <p:cxnSp>
          <p:nvCxnSpPr>
            <p:cNvPr id="87" name="直接连接符 43"/>
            <p:cNvCxnSpPr/>
            <p:nvPr/>
          </p:nvCxnSpPr>
          <p:spPr>
            <a:xfrm>
              <a:off x="655934" y="3632435"/>
              <a:ext cx="341472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88" name="直接连接符 44"/>
            <p:cNvCxnSpPr/>
            <p:nvPr/>
          </p:nvCxnSpPr>
          <p:spPr>
            <a:xfrm>
              <a:off x="644429" y="4670475"/>
              <a:ext cx="3437731"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pic>
          <p:nvPicPr>
            <p:cNvPr id="89" name="图片 88"/>
            <p:cNvPicPr>
              <a:picLocks noChangeAspect="1"/>
            </p:cNvPicPr>
            <p:nvPr/>
          </p:nvPicPr>
          <p:blipFill>
            <a:blip r:embed="rId1"/>
            <a:stretch>
              <a:fillRect/>
            </a:stretch>
          </p:blipFill>
          <p:spPr>
            <a:xfrm>
              <a:off x="375281" y="2026206"/>
              <a:ext cx="3976026" cy="49169"/>
            </a:xfrm>
            <a:prstGeom prst="rect">
              <a:avLst/>
            </a:prstGeom>
          </p:spPr>
        </p:pic>
        <p:cxnSp>
          <p:nvCxnSpPr>
            <p:cNvPr id="90" name="直接连接符 43"/>
            <p:cNvCxnSpPr/>
            <p:nvPr/>
          </p:nvCxnSpPr>
          <p:spPr>
            <a:xfrm>
              <a:off x="648264" y="2594395"/>
              <a:ext cx="343006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91" name="直接连接符 44"/>
            <p:cNvCxnSpPr/>
            <p:nvPr/>
          </p:nvCxnSpPr>
          <p:spPr>
            <a:xfrm>
              <a:off x="639814" y="3113415"/>
              <a:ext cx="344696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92" name="直接连接符 43"/>
            <p:cNvCxnSpPr/>
            <p:nvPr/>
          </p:nvCxnSpPr>
          <p:spPr>
            <a:xfrm>
              <a:off x="663605" y="4151455"/>
              <a:ext cx="3399379"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grpSp>
      <p:grpSp>
        <p:nvGrpSpPr>
          <p:cNvPr id="4" name="组 3"/>
          <p:cNvGrpSpPr/>
          <p:nvPr/>
        </p:nvGrpSpPr>
        <p:grpSpPr>
          <a:xfrm>
            <a:off x="2192324" y="1567094"/>
            <a:ext cx="2817298" cy="2439353"/>
            <a:chOff x="7806223" y="2050815"/>
            <a:chExt cx="3701559" cy="3204989"/>
          </a:xfrm>
        </p:grpSpPr>
        <p:sp>
          <p:nvSpPr>
            <p:cNvPr id="93" name="矩形 92"/>
            <p:cNvSpPr/>
            <p:nvPr/>
          </p:nvSpPr>
          <p:spPr>
            <a:xfrm>
              <a:off x="7985528" y="2189595"/>
              <a:ext cx="3522254" cy="365426"/>
            </a:xfrm>
            <a:prstGeom prst="rect">
              <a:avLst/>
            </a:prstGeom>
          </p:spPr>
          <p:txBody>
            <a:bodyPr wrap="square">
              <a:spAutoFit/>
            </a:bodyPr>
            <a:lstStyle/>
            <a:p>
              <a:r>
                <a:rPr lang="zh-CN" altLang="en-US" sz="1220" dirty="0" smtClean="0">
                  <a:solidFill>
                    <a:srgbClr val="00FDFF"/>
                  </a:solidFill>
                  <a:latin typeface="Agency FB" panose="020B0503020202020204" pitchFamily="34" charset="0"/>
                  <a:ea typeface="微软雅黑" panose="020B0503020204020204" charset="-122"/>
                </a:rPr>
                <a:t>是哪个傻</a:t>
              </a:r>
              <a:r>
                <a:rPr lang="en-US" altLang="zh-CN" sz="1220" dirty="0" smtClean="0">
                  <a:solidFill>
                    <a:srgbClr val="00FDFF"/>
                  </a:solidFill>
                  <a:latin typeface="Agency FB" panose="020B0503020202020204" pitchFamily="34" charset="0"/>
                  <a:ea typeface="微软雅黑" panose="020B0503020204020204" charset="-122"/>
                </a:rPr>
                <a:t>X</a:t>
              </a:r>
              <a:r>
                <a:rPr lang="zh-CN" altLang="en-US" sz="1220" dirty="0" smtClean="0">
                  <a:solidFill>
                    <a:srgbClr val="00FDFF"/>
                  </a:solidFill>
                  <a:latin typeface="Agency FB" panose="020B0503020202020204" pitchFamily="34" charset="0"/>
                  <a:ea typeface="微软雅黑" panose="020B0503020204020204" charset="-122"/>
                </a:rPr>
                <a:t>投诉了我？</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94" name="矩形 93"/>
            <p:cNvSpPr/>
            <p:nvPr/>
          </p:nvSpPr>
          <p:spPr>
            <a:xfrm>
              <a:off x="7985528" y="4778475"/>
              <a:ext cx="3522254" cy="365426"/>
            </a:xfrm>
            <a:prstGeom prst="rect">
              <a:avLst/>
            </a:prstGeom>
          </p:spPr>
          <p:txBody>
            <a:bodyPr wrap="square">
              <a:spAutoFit/>
            </a:bodyPr>
            <a:lstStyle/>
            <a:p>
              <a:r>
                <a:rPr lang="zh-CN" altLang="en-US" sz="1220" dirty="0" smtClean="0">
                  <a:solidFill>
                    <a:srgbClr val="00FDFF"/>
                  </a:solidFill>
                  <a:latin typeface="Agency FB" panose="020B0503020202020204" pitchFamily="34" charset="0"/>
                  <a:ea typeface="微软雅黑" panose="020B0503020204020204" charset="-122"/>
                </a:rPr>
                <a:t>一天天的撸代码、到底创造了啥？</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95" name="矩形 94"/>
            <p:cNvSpPr/>
            <p:nvPr/>
          </p:nvSpPr>
          <p:spPr>
            <a:xfrm>
              <a:off x="7985528" y="2707371"/>
              <a:ext cx="3522254" cy="365426"/>
            </a:xfrm>
            <a:prstGeom prst="rect">
              <a:avLst/>
            </a:prstGeom>
          </p:spPr>
          <p:txBody>
            <a:bodyPr wrap="square">
              <a:spAutoFit/>
            </a:bodyPr>
            <a:lstStyle/>
            <a:p>
              <a:r>
                <a:rPr lang="zh-CN" altLang="en-US" sz="1220" dirty="0" smtClean="0">
                  <a:solidFill>
                    <a:srgbClr val="00FDFF"/>
                  </a:solidFill>
                  <a:latin typeface="Agency FB" panose="020B0503020202020204" pitchFamily="34" charset="0"/>
                  <a:ea typeface="微软雅黑" panose="020B0503020204020204" charset="-122"/>
                </a:rPr>
                <a:t>他哪里不爽了？</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96" name="矩形 95"/>
            <p:cNvSpPr/>
            <p:nvPr/>
          </p:nvSpPr>
          <p:spPr>
            <a:xfrm>
              <a:off x="7985528" y="4260699"/>
              <a:ext cx="3522254" cy="365426"/>
            </a:xfrm>
            <a:prstGeom prst="rect">
              <a:avLst/>
            </a:prstGeom>
          </p:spPr>
          <p:txBody>
            <a:bodyPr wrap="square">
              <a:spAutoFit/>
            </a:bodyPr>
            <a:lstStyle/>
            <a:p>
              <a:r>
                <a:rPr lang="zh-CN" altLang="en-US" sz="1220" dirty="0" smtClean="0">
                  <a:solidFill>
                    <a:srgbClr val="00FDFF"/>
                  </a:solidFill>
                  <a:latin typeface="Agency FB" panose="020B0503020202020204" pitchFamily="34" charset="0"/>
                  <a:ea typeface="微软雅黑" panose="020B0503020204020204" charset="-122"/>
                </a:rPr>
                <a:t>那个</a:t>
              </a:r>
              <a:r>
                <a:rPr lang="en-US" altLang="zh-CN" sz="1220" dirty="0" smtClean="0">
                  <a:solidFill>
                    <a:srgbClr val="00FDFF"/>
                  </a:solidFill>
                  <a:latin typeface="Agency FB" panose="020B0503020202020204" pitchFamily="34" charset="0"/>
                  <a:ea typeface="微软雅黑" panose="020B0503020204020204" charset="-122"/>
                </a:rPr>
                <a:t>BUG</a:t>
              </a:r>
              <a:r>
                <a:rPr lang="zh-CN" altLang="en-US" sz="1220" dirty="0" smtClean="0">
                  <a:solidFill>
                    <a:srgbClr val="00FDFF"/>
                  </a:solidFill>
                  <a:latin typeface="Agency FB" panose="020B0503020202020204" pitchFamily="34" charset="0"/>
                  <a:ea typeface="微软雅黑" panose="020B0503020204020204" charset="-122"/>
                </a:rPr>
                <a:t>到底影响了啥？</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97" name="矩形 96"/>
            <p:cNvSpPr/>
            <p:nvPr/>
          </p:nvSpPr>
          <p:spPr>
            <a:xfrm>
              <a:off x="7985528" y="3225147"/>
              <a:ext cx="3522254" cy="365426"/>
            </a:xfrm>
            <a:prstGeom prst="rect">
              <a:avLst/>
            </a:prstGeom>
          </p:spPr>
          <p:txBody>
            <a:bodyPr wrap="square">
              <a:spAutoFit/>
            </a:bodyPr>
            <a:lstStyle/>
            <a:p>
              <a:r>
                <a:rPr lang="zh-CN" altLang="en-US" sz="1220" dirty="0" smtClean="0">
                  <a:solidFill>
                    <a:srgbClr val="00FDFF"/>
                  </a:solidFill>
                  <a:latin typeface="Agency FB" panose="020B0503020202020204" pitchFamily="34" charset="0"/>
                  <a:ea typeface="微软雅黑" panose="020B0503020204020204" charset="-122"/>
                </a:rPr>
                <a:t>谁到底用什么考核了我？</a:t>
              </a:r>
              <a:endParaRPr lang="zh-CN" altLang="en-US" sz="1220" dirty="0">
                <a:solidFill>
                  <a:srgbClr val="00FDFF"/>
                </a:solidFill>
                <a:latin typeface="Agency FB" panose="020B0503020202020204" pitchFamily="34" charset="0"/>
                <a:ea typeface="微软雅黑" panose="020B0503020204020204" charset="-122"/>
              </a:endParaRPr>
            </a:p>
          </p:txBody>
        </p:sp>
        <p:sp>
          <p:nvSpPr>
            <p:cNvPr id="98" name="矩形 97"/>
            <p:cNvSpPr/>
            <p:nvPr/>
          </p:nvSpPr>
          <p:spPr>
            <a:xfrm>
              <a:off x="7985528" y="3742923"/>
              <a:ext cx="3522254" cy="365426"/>
            </a:xfrm>
            <a:prstGeom prst="rect">
              <a:avLst/>
            </a:prstGeom>
          </p:spPr>
          <p:txBody>
            <a:bodyPr wrap="square">
              <a:spAutoFit/>
            </a:bodyPr>
            <a:lstStyle/>
            <a:p>
              <a:r>
                <a:rPr lang="zh-CN" altLang="en-US" sz="1220" dirty="0" smtClean="0">
                  <a:solidFill>
                    <a:srgbClr val="00FDFF"/>
                  </a:solidFill>
                  <a:latin typeface="Agency FB" panose="020B0503020202020204" pitchFamily="34" charset="0"/>
                  <a:ea typeface="微软雅黑" panose="020B0503020204020204" charset="-122"/>
                </a:rPr>
                <a:t>天天说</a:t>
              </a:r>
              <a:r>
                <a:rPr lang="en-US" altLang="zh-CN" sz="1220" dirty="0" smtClean="0">
                  <a:solidFill>
                    <a:srgbClr val="00FDFF"/>
                  </a:solidFill>
                  <a:latin typeface="Agency FB" panose="020B0503020202020204" pitchFamily="34" charset="0"/>
                  <a:ea typeface="微软雅黑" panose="020B0503020204020204" charset="-122"/>
                </a:rPr>
                <a:t>IT</a:t>
              </a:r>
              <a:r>
                <a:rPr lang="zh-CN" altLang="en-US" sz="1220" dirty="0" smtClean="0">
                  <a:solidFill>
                    <a:srgbClr val="00FDFF"/>
                  </a:solidFill>
                  <a:latin typeface="Agency FB" panose="020B0503020202020204" pitchFamily="34" charset="0"/>
                  <a:ea typeface="微软雅黑" panose="020B0503020204020204" charset="-122"/>
                </a:rPr>
                <a:t>，</a:t>
              </a:r>
              <a:r>
                <a:rPr lang="en-US" altLang="zh-CN" sz="1220" dirty="0" smtClean="0">
                  <a:solidFill>
                    <a:srgbClr val="00FDFF"/>
                  </a:solidFill>
                  <a:latin typeface="Agency FB" panose="020B0503020202020204" pitchFamily="34" charset="0"/>
                  <a:ea typeface="微软雅黑" panose="020B0503020204020204" charset="-122"/>
                </a:rPr>
                <a:t>IT</a:t>
              </a:r>
              <a:r>
                <a:rPr lang="zh-CN" altLang="en-US" sz="1220" dirty="0" smtClean="0">
                  <a:solidFill>
                    <a:srgbClr val="00FDFF"/>
                  </a:solidFill>
                  <a:latin typeface="Agency FB" panose="020B0503020202020204" pitchFamily="34" charset="0"/>
                  <a:ea typeface="微软雅黑" panose="020B0503020204020204" charset="-122"/>
                </a:rPr>
                <a:t>是个啥？</a:t>
              </a:r>
              <a:endParaRPr lang="zh-CN" altLang="en-US" sz="1220" dirty="0">
                <a:solidFill>
                  <a:srgbClr val="00FDFF"/>
                </a:solidFill>
                <a:latin typeface="Agency FB" panose="020B0503020202020204" pitchFamily="34" charset="0"/>
                <a:ea typeface="微软雅黑" panose="020B0503020204020204" charset="-122"/>
              </a:endParaRPr>
            </a:p>
          </p:txBody>
        </p:sp>
        <p:grpSp>
          <p:nvGrpSpPr>
            <p:cNvPr id="3" name="组 2"/>
            <p:cNvGrpSpPr/>
            <p:nvPr/>
          </p:nvGrpSpPr>
          <p:grpSpPr>
            <a:xfrm>
              <a:off x="7806223" y="2050815"/>
              <a:ext cx="3306088" cy="3204989"/>
              <a:chOff x="7781799" y="2229917"/>
              <a:chExt cx="3983497" cy="3204989"/>
            </a:xfrm>
          </p:grpSpPr>
          <p:pic>
            <p:nvPicPr>
              <p:cNvPr id="99" name="图片 98"/>
              <p:cNvPicPr>
                <a:picLocks noChangeAspect="1"/>
              </p:cNvPicPr>
              <p:nvPr/>
            </p:nvPicPr>
            <p:blipFill>
              <a:blip r:embed="rId1"/>
              <a:stretch>
                <a:fillRect/>
              </a:stretch>
            </p:blipFill>
            <p:spPr>
              <a:xfrm>
                <a:off x="7781799" y="5385737"/>
                <a:ext cx="3976026" cy="49169"/>
              </a:xfrm>
              <a:prstGeom prst="rect">
                <a:avLst/>
              </a:prstGeom>
            </p:spPr>
          </p:pic>
          <p:cxnSp>
            <p:nvCxnSpPr>
              <p:cNvPr id="100" name="直接连接符 43"/>
              <p:cNvCxnSpPr/>
              <p:nvPr/>
            </p:nvCxnSpPr>
            <p:spPr>
              <a:xfrm>
                <a:off x="7998458" y="3832414"/>
                <a:ext cx="341472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101" name="直接连接符 44"/>
              <p:cNvCxnSpPr/>
              <p:nvPr/>
            </p:nvCxnSpPr>
            <p:spPr>
              <a:xfrm>
                <a:off x="7998458" y="4867966"/>
                <a:ext cx="3437731"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pic>
            <p:nvPicPr>
              <p:cNvPr id="102" name="图片 101"/>
              <p:cNvPicPr>
                <a:picLocks noChangeAspect="1"/>
              </p:cNvPicPr>
              <p:nvPr/>
            </p:nvPicPr>
            <p:blipFill>
              <a:blip r:embed="rId1"/>
              <a:stretch>
                <a:fillRect/>
              </a:stretch>
            </p:blipFill>
            <p:spPr>
              <a:xfrm>
                <a:off x="7789270" y="2229917"/>
                <a:ext cx="3976026" cy="49169"/>
              </a:xfrm>
              <a:prstGeom prst="rect">
                <a:avLst/>
              </a:prstGeom>
            </p:spPr>
          </p:pic>
          <p:cxnSp>
            <p:nvCxnSpPr>
              <p:cNvPr id="103" name="直接连接符 43"/>
              <p:cNvCxnSpPr/>
              <p:nvPr/>
            </p:nvCxnSpPr>
            <p:spPr>
              <a:xfrm>
                <a:off x="7998458" y="2796862"/>
                <a:ext cx="343006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104" name="直接连接符 44"/>
              <p:cNvCxnSpPr/>
              <p:nvPr/>
            </p:nvCxnSpPr>
            <p:spPr>
              <a:xfrm>
                <a:off x="7998458" y="3314638"/>
                <a:ext cx="3422390"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cxnSp>
            <p:nvCxnSpPr>
              <p:cNvPr id="105" name="直接连接符 43"/>
              <p:cNvCxnSpPr/>
              <p:nvPr/>
            </p:nvCxnSpPr>
            <p:spPr>
              <a:xfrm>
                <a:off x="7998458" y="4350190"/>
                <a:ext cx="3399379" cy="0"/>
              </a:xfrm>
              <a:prstGeom prst="line">
                <a:avLst/>
              </a:prstGeom>
              <a:ln w="12700">
                <a:solidFill>
                  <a:srgbClr val="00929C"/>
                </a:solidFill>
              </a:ln>
            </p:spPr>
            <p:style>
              <a:lnRef idx="1">
                <a:schemeClr val="accent1"/>
              </a:lnRef>
              <a:fillRef idx="0">
                <a:schemeClr val="accent1"/>
              </a:fillRef>
              <a:effectRef idx="0">
                <a:schemeClr val="accent1"/>
              </a:effectRef>
              <a:fontRef idx="minor">
                <a:schemeClr val="tx1"/>
              </a:fontRef>
            </p:style>
          </p:cxnSp>
        </p:grpSp>
      </p:grpSp>
      <p:sp>
        <p:nvSpPr>
          <p:cNvPr id="148" name="圆角矩形 147"/>
          <p:cNvSpPr/>
          <p:nvPr/>
        </p:nvSpPr>
        <p:spPr>
          <a:xfrm>
            <a:off x="2034760" y="1029164"/>
            <a:ext cx="7698921" cy="3544727"/>
          </a:xfrm>
          <a:prstGeom prst="roundRect">
            <a:avLst>
              <a:gd name="adj" fmla="val 1571"/>
            </a:avLst>
          </a:prstGeom>
          <a:noFill/>
          <a:ln w="19050" cmpd="sng">
            <a:solidFill>
              <a:srgbClr val="00FD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70"/>
          </a:p>
        </p:txBody>
      </p:sp>
      <p:sp>
        <p:nvSpPr>
          <p:cNvPr id="2" name="文本框 1"/>
          <p:cNvSpPr txBox="1"/>
          <p:nvPr/>
        </p:nvSpPr>
        <p:spPr>
          <a:xfrm>
            <a:off x="349624" y="309282"/>
            <a:ext cx="792480" cy="460375"/>
          </a:xfrm>
          <a:prstGeom prst="rect">
            <a:avLst/>
          </a:prstGeom>
          <a:noFill/>
        </p:spPr>
        <p:txBody>
          <a:bodyPr wrap="none" rtlCol="0">
            <a:spAutoFit/>
          </a:bodyPr>
          <a:p>
            <a:pPr algn="l"/>
            <a:r>
              <a:rPr kumimoji="1" lang="en-US" altLang="zh-CN" sz="2400" dirty="0">
                <a:solidFill>
                  <a:schemeClr val="bg1"/>
                </a:solidFill>
                <a:sym typeface="+mn-ea"/>
              </a:rPr>
              <a:t>WHY</a:t>
            </a:r>
            <a:endParaRPr kumimoji="1" lang="en-US" altLang="zh-CN" sz="2400" dirty="0">
              <a:solidFill>
                <a:schemeClr val="bg1"/>
              </a:solidFill>
            </a:endParaRPr>
          </a:p>
        </p:txBody>
      </p:sp>
      <p:pic>
        <p:nvPicPr>
          <p:cNvPr id="5" name="图片 4"/>
          <p:cNvPicPr>
            <a:picLocks noChangeAspect="1"/>
          </p:cNvPicPr>
          <p:nvPr/>
        </p:nvPicPr>
        <p:blipFill>
          <a:blip r:embed="rId2"/>
          <a:stretch>
            <a:fillRect/>
          </a:stretch>
        </p:blipFill>
        <p:spPr>
          <a:xfrm>
            <a:off x="5077460" y="1971675"/>
            <a:ext cx="1520190" cy="1630045"/>
          </a:xfrm>
          <a:prstGeom prst="rect">
            <a:avLst/>
          </a:prstGeom>
          <a:effectLst>
            <a:outerShdw blurRad="50800" dist="50800" dir="5400000" sx="1000" sy="1000" algn="ctr" rotWithShape="0">
              <a:srgbClr val="000000">
                <a:alpha val="100000"/>
              </a:srgbClr>
            </a:outerShdw>
            <a:reflection stA="45000" endPos="18000" dist="508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624" y="309282"/>
            <a:ext cx="792480" cy="460375"/>
          </a:xfrm>
          <a:prstGeom prst="rect">
            <a:avLst/>
          </a:prstGeom>
          <a:noFill/>
        </p:spPr>
        <p:txBody>
          <a:bodyPr wrap="none" rtlCol="0">
            <a:spAutoFit/>
          </a:bodyPr>
          <a:lstStyle/>
          <a:p>
            <a:r>
              <a:rPr kumimoji="1" lang="en-US" altLang="zh-CN" sz="2400" dirty="0">
                <a:solidFill>
                  <a:schemeClr val="bg1"/>
                </a:solidFill>
              </a:rPr>
              <a:t>WHY</a:t>
            </a:r>
            <a:endParaRPr kumimoji="1" lang="en-US" altLang="zh-CN" sz="2400" dirty="0">
              <a:solidFill>
                <a:schemeClr val="bg1"/>
              </a:solidFill>
            </a:endParaRPr>
          </a:p>
        </p:txBody>
      </p:sp>
      <p:pic>
        <p:nvPicPr>
          <p:cNvPr id="3" name="图片 2"/>
          <p:cNvPicPr>
            <a:picLocks noChangeAspect="1"/>
          </p:cNvPicPr>
          <p:nvPr/>
        </p:nvPicPr>
        <p:blipFill>
          <a:blip r:embed="rId1"/>
          <a:stretch>
            <a:fillRect/>
          </a:stretch>
        </p:blipFill>
        <p:spPr>
          <a:xfrm>
            <a:off x="3577590" y="1257300"/>
            <a:ext cx="7495540" cy="3138805"/>
          </a:xfrm>
          <a:prstGeom prst="rect">
            <a:avLst/>
          </a:prstGeom>
          <a:effectLst>
            <a:glow rad="101600">
              <a:schemeClr val="accent1">
                <a:satMod val="175000"/>
                <a:alpha val="40000"/>
              </a:schemeClr>
            </a:glow>
            <a:outerShdw blurRad="76200" dir="18900000" sy="23000" kx="-1200000" algn="bl" rotWithShape="0">
              <a:prstClr val="black">
                <a:alpha val="20000"/>
              </a:prstClr>
            </a:outerShdw>
            <a:reflection blurRad="6350" stA="52000" endA="300" endPos="35000" dir="5400000" sy="-100000" algn="bl" rotWithShape="0"/>
            <a:softEdge rad="12700"/>
          </a:effectLst>
        </p:spPr>
      </p:pic>
      <p:sp>
        <p:nvSpPr>
          <p:cNvPr id="4" name="文本框 3"/>
          <p:cNvSpPr txBox="1"/>
          <p:nvPr/>
        </p:nvSpPr>
        <p:spPr>
          <a:xfrm>
            <a:off x="1142104" y="2503842"/>
            <a:ext cx="1757045" cy="645160"/>
          </a:xfrm>
          <a:prstGeom prst="rect">
            <a:avLst/>
          </a:prstGeom>
          <a:noFill/>
        </p:spPr>
        <p:txBody>
          <a:bodyPr wrap="none" rtlCol="0">
            <a:spAutoFit/>
          </a:bodyPr>
          <a:p>
            <a:r>
              <a:rPr kumimoji="1" lang="en-US" altLang="zh-CN" sz="3600" dirty="0">
                <a:solidFill>
                  <a:schemeClr val="bg1"/>
                </a:solidFill>
              </a:rPr>
              <a:t>NoOps ?</a:t>
            </a:r>
            <a:endParaRPr kumimoji="1" lang="en-US" altLang="zh-CN" sz="36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624" y="309282"/>
            <a:ext cx="792480" cy="460375"/>
          </a:xfrm>
          <a:prstGeom prst="rect">
            <a:avLst/>
          </a:prstGeom>
          <a:noFill/>
        </p:spPr>
        <p:txBody>
          <a:bodyPr wrap="none" rtlCol="0">
            <a:spAutoFit/>
          </a:bodyPr>
          <a:lstStyle/>
          <a:p>
            <a:r>
              <a:rPr kumimoji="1" lang="en-US" altLang="zh-CN" sz="2400" dirty="0">
                <a:solidFill>
                  <a:schemeClr val="bg1"/>
                </a:solidFill>
              </a:rPr>
              <a:t>WHY</a:t>
            </a:r>
            <a:endParaRPr kumimoji="1" lang="en-US" altLang="zh-CN" sz="2400" dirty="0">
              <a:solidFill>
                <a:schemeClr val="bg1"/>
              </a:solidFill>
            </a:endParaRPr>
          </a:p>
        </p:txBody>
      </p:sp>
      <p:sp>
        <p:nvSpPr>
          <p:cNvPr id="5" name="文本框 4"/>
          <p:cNvSpPr txBox="1"/>
          <p:nvPr/>
        </p:nvSpPr>
        <p:spPr>
          <a:xfrm>
            <a:off x="2005069" y="2379382"/>
            <a:ext cx="1612265" cy="460375"/>
          </a:xfrm>
          <a:prstGeom prst="rect">
            <a:avLst/>
          </a:prstGeom>
          <a:noFill/>
        </p:spPr>
        <p:txBody>
          <a:bodyPr wrap="none" rtlCol="0">
            <a:spAutoFit/>
          </a:bodyPr>
          <a:p>
            <a:r>
              <a:rPr kumimoji="1" lang="en-US" altLang="zh-CN" sz="2400" dirty="0">
                <a:solidFill>
                  <a:schemeClr val="bg1"/>
                </a:solidFill>
              </a:rPr>
              <a:t>BetterOps !</a:t>
            </a:r>
            <a:endParaRPr kumimoji="1" lang="en-US" altLang="zh-CN" sz="2400" dirty="0">
              <a:solidFill>
                <a:schemeClr val="bg1"/>
              </a:solidFill>
            </a:endParaRPr>
          </a:p>
        </p:txBody>
      </p:sp>
      <p:pic>
        <p:nvPicPr>
          <p:cNvPr id="7" name="图片 6"/>
          <p:cNvPicPr>
            <a:picLocks noChangeAspect="1"/>
          </p:cNvPicPr>
          <p:nvPr/>
        </p:nvPicPr>
        <p:blipFill>
          <a:blip r:embed="rId1"/>
          <a:stretch>
            <a:fillRect/>
          </a:stretch>
        </p:blipFill>
        <p:spPr>
          <a:xfrm>
            <a:off x="4352290" y="894080"/>
            <a:ext cx="5742305" cy="3704590"/>
          </a:xfrm>
          <a:prstGeom prst="rect">
            <a:avLst/>
          </a:prstGeom>
          <a:effectLst>
            <a:innerShdw blurRad="63500" dist="50800" dir="13500000">
              <a:prstClr val="black">
                <a:alpha val="50000"/>
              </a:prstClr>
            </a:inn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624" y="309282"/>
            <a:ext cx="845820" cy="460375"/>
          </a:xfrm>
          <a:prstGeom prst="rect">
            <a:avLst/>
          </a:prstGeom>
          <a:noFill/>
        </p:spPr>
        <p:txBody>
          <a:bodyPr wrap="none" rtlCol="0">
            <a:spAutoFit/>
          </a:bodyPr>
          <a:lstStyle/>
          <a:p>
            <a:r>
              <a:rPr kumimoji="1" lang="en-US" altLang="zh-CN" sz="2400" dirty="0">
                <a:solidFill>
                  <a:schemeClr val="bg1"/>
                </a:solidFill>
              </a:rPr>
              <a:t>HOW</a:t>
            </a:r>
            <a:endParaRPr kumimoji="1" lang="en-US" altLang="zh-CN" sz="2400" dirty="0">
              <a:solidFill>
                <a:schemeClr val="bg1"/>
              </a:solidFill>
            </a:endParaRPr>
          </a:p>
        </p:txBody>
      </p:sp>
      <p:pic>
        <p:nvPicPr>
          <p:cNvPr id="3" name="图片 2"/>
          <p:cNvPicPr>
            <a:picLocks noChangeAspect="1"/>
          </p:cNvPicPr>
          <p:nvPr/>
        </p:nvPicPr>
        <p:blipFill>
          <a:blip r:embed="rId1"/>
          <a:stretch>
            <a:fillRect/>
          </a:stretch>
        </p:blipFill>
        <p:spPr>
          <a:xfrm>
            <a:off x="5694680" y="1382395"/>
            <a:ext cx="5669915" cy="3412490"/>
          </a:xfrm>
          <a:prstGeom prst="rect">
            <a:avLst/>
          </a:prstGeom>
          <a:effectLst>
            <a:glow rad="63500">
              <a:schemeClr val="accent5">
                <a:satMod val="175000"/>
                <a:alpha val="40000"/>
              </a:schemeClr>
            </a:glow>
            <a:reflection blurRad="6350" stA="52000" endA="300" endPos="35000" dir="5400000" sy="-100000" algn="bl" rotWithShape="0"/>
          </a:effectLst>
        </p:spPr>
      </p:pic>
      <p:pic>
        <p:nvPicPr>
          <p:cNvPr id="4" name="图片 3"/>
          <p:cNvPicPr>
            <a:picLocks noChangeAspect="1"/>
          </p:cNvPicPr>
          <p:nvPr/>
        </p:nvPicPr>
        <p:blipFill>
          <a:blip r:embed="rId2"/>
          <a:stretch>
            <a:fillRect/>
          </a:stretch>
        </p:blipFill>
        <p:spPr>
          <a:xfrm>
            <a:off x="236855" y="1644650"/>
            <a:ext cx="5219065" cy="2911475"/>
          </a:xfrm>
          <a:prstGeom prst="rect">
            <a:avLst/>
          </a:prstGeom>
          <a:effectLst>
            <a:glow rad="63500">
              <a:schemeClr val="accent5">
                <a:satMod val="175000"/>
                <a:alpha val="40000"/>
              </a:schemeClr>
            </a:glow>
            <a:outerShdw blurRad="50800" dist="50800" dir="5400000" algn="ctr" rotWithShape="0">
              <a:srgbClr val="000000">
                <a:alpha val="100000"/>
              </a:srgbClr>
            </a:outerShdw>
            <a:reflection blurRad="6350" stA="52000" endA="300" endPos="35000" dir="5400000" sy="-100000" algn="bl" rotWithShape="0"/>
          </a:effectLst>
        </p:spPr>
      </p:pic>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1074</Words>
  <Application>WPS 文字</Application>
  <PresentationFormat>自定义</PresentationFormat>
  <Paragraphs>225</Paragraphs>
  <Slides>18</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18</vt:i4>
      </vt:variant>
    </vt:vector>
  </HeadingPairs>
  <TitlesOfParts>
    <vt:vector size="41" baseType="lpstr">
      <vt:lpstr>Arial</vt:lpstr>
      <vt:lpstr>方正书宋_GBK</vt:lpstr>
      <vt:lpstr>Wingdings</vt:lpstr>
      <vt:lpstr>Microsoft YaHei</vt:lpstr>
      <vt:lpstr>微软雅黑</vt:lpstr>
      <vt:lpstr>宋体</vt:lpstr>
      <vt:lpstr>Arial Unicode MS</vt:lpstr>
      <vt:lpstr>等线 Light</vt:lpstr>
      <vt:lpstr>汉仪中等线KW</vt:lpstr>
      <vt:lpstr>Calibri Light</vt:lpstr>
      <vt:lpstr>Helvetica Neue</vt:lpstr>
      <vt:lpstr>等线</vt:lpstr>
      <vt:lpstr>Calibri</vt:lpstr>
      <vt:lpstr>Agency FB</vt:lpstr>
      <vt:lpstr>苹方-简</vt:lpstr>
      <vt:lpstr>Segoe UI</vt:lpstr>
      <vt:lpstr>华文细黑</vt:lpstr>
      <vt:lpstr>Lato</vt:lpstr>
      <vt:lpstr>黑体-简</vt:lpstr>
      <vt:lpstr>Thonburi</vt:lpstr>
      <vt:lpstr>Malgun Gothic</vt:lpstr>
      <vt:lpstr>Apple SD Gothic Neo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Neeke</cp:lastModifiedBy>
  <cp:revision>171</cp:revision>
  <dcterms:created xsi:type="dcterms:W3CDTF">2020-12-02T08:03:05Z</dcterms:created>
  <dcterms:modified xsi:type="dcterms:W3CDTF">2020-12-02T08:03:05Z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2052-2.8.1.4649</vt:lpwstr>
  </property>
</Properties>
</file>